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50"/>
  </p:notesMasterIdLst>
  <p:handoutMasterIdLst>
    <p:handoutMasterId r:id="rId51"/>
  </p:handoutMasterIdLst>
  <p:sldIdLst>
    <p:sldId id="303" r:id="rId2"/>
    <p:sldId id="291" r:id="rId3"/>
    <p:sldId id="296" r:id="rId4"/>
    <p:sldId id="328" r:id="rId5"/>
    <p:sldId id="331" r:id="rId6"/>
    <p:sldId id="329" r:id="rId7"/>
    <p:sldId id="330" r:id="rId8"/>
    <p:sldId id="332" r:id="rId9"/>
    <p:sldId id="324" r:id="rId10"/>
    <p:sldId id="325" r:id="rId11"/>
    <p:sldId id="326" r:id="rId12"/>
    <p:sldId id="334" r:id="rId13"/>
    <p:sldId id="335" r:id="rId14"/>
    <p:sldId id="333" r:id="rId15"/>
    <p:sldId id="317" r:id="rId16"/>
    <p:sldId id="292" r:id="rId17"/>
    <p:sldId id="293" r:id="rId18"/>
    <p:sldId id="322" r:id="rId19"/>
    <p:sldId id="338" r:id="rId20"/>
    <p:sldId id="339" r:id="rId21"/>
    <p:sldId id="340" r:id="rId22"/>
    <p:sldId id="337" r:id="rId23"/>
    <p:sldId id="336" r:id="rId24"/>
    <p:sldId id="294" r:id="rId25"/>
    <p:sldId id="318" r:id="rId26"/>
    <p:sldId id="321" r:id="rId27"/>
    <p:sldId id="295" r:id="rId28"/>
    <p:sldId id="307" r:id="rId29"/>
    <p:sldId id="308" r:id="rId30"/>
    <p:sldId id="309" r:id="rId31"/>
    <p:sldId id="306" r:id="rId32"/>
    <p:sldId id="305" r:id="rId33"/>
    <p:sldId id="304" r:id="rId34"/>
    <p:sldId id="310" r:id="rId35"/>
    <p:sldId id="311" r:id="rId36"/>
    <p:sldId id="299" r:id="rId37"/>
    <p:sldId id="298" r:id="rId38"/>
    <p:sldId id="301" r:id="rId39"/>
    <p:sldId id="302" r:id="rId40"/>
    <p:sldId id="319" r:id="rId41"/>
    <p:sldId id="297" r:id="rId42"/>
    <p:sldId id="320" r:id="rId43"/>
    <p:sldId id="315" r:id="rId44"/>
    <p:sldId id="312" r:id="rId45"/>
    <p:sldId id="313" r:id="rId46"/>
    <p:sldId id="314" r:id="rId47"/>
    <p:sldId id="323" r:id="rId48"/>
    <p:sldId id="290" r:id="rId4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041D4-44A6-457E-B08B-77A068755ECF}">
          <p14:sldIdLst>
            <p14:sldId id="303"/>
            <p14:sldId id="291"/>
          </p14:sldIdLst>
        </p14:section>
        <p14:section name="Einleitung" id="{F5672738-6FF5-4C48-8804-125E34D28CEA}">
          <p14:sldIdLst>
            <p14:sldId id="296"/>
            <p14:sldId id="328"/>
            <p14:sldId id="331"/>
            <p14:sldId id="329"/>
            <p14:sldId id="330"/>
            <p14:sldId id="332"/>
            <p14:sldId id="324"/>
            <p14:sldId id="325"/>
            <p14:sldId id="326"/>
            <p14:sldId id="334"/>
            <p14:sldId id="335"/>
            <p14:sldId id="333"/>
            <p14:sldId id="317"/>
          </p14:sldIdLst>
        </p14:section>
        <p14:section name="Projektdetails" id="{E53C5F76-C79F-4C1B-A740-774226122408}">
          <p14:sldIdLst>
            <p14:sldId id="292"/>
            <p14:sldId id="293"/>
            <p14:sldId id="322"/>
            <p14:sldId id="338"/>
            <p14:sldId id="339"/>
            <p14:sldId id="340"/>
            <p14:sldId id="337"/>
            <p14:sldId id="336"/>
            <p14:sldId id="294"/>
          </p14:sldIdLst>
        </p14:section>
        <p14:section name="Fortschritt: Aktueller Stand" id="{627758AF-C3AD-468F-B557-F757BB2A00C3}">
          <p14:sldIdLst>
            <p14:sldId id="318"/>
            <p14:sldId id="321"/>
            <p14:sldId id="295"/>
            <p14:sldId id="307"/>
            <p14:sldId id="308"/>
            <p14:sldId id="309"/>
            <p14:sldId id="306"/>
            <p14:sldId id="305"/>
            <p14:sldId id="304"/>
            <p14:sldId id="310"/>
            <p14:sldId id="311"/>
            <p14:sldId id="299"/>
            <p14:sldId id="298"/>
            <p14:sldId id="301"/>
            <p14:sldId id="302"/>
          </p14:sldIdLst>
        </p14:section>
        <p14:section name="Demo" id="{CD3BF09F-F98A-4658-9280-E6734E352CDC}">
          <p14:sldIdLst>
            <p14:sldId id="319"/>
            <p14:sldId id="297"/>
          </p14:sldIdLst>
        </p14:section>
        <p14:section name="Reflexionen" id="{D70B0B95-CC21-4B25-8885-2777BC43AA10}">
          <p14:sldIdLst>
            <p14:sldId id="320"/>
            <p14:sldId id="315"/>
            <p14:sldId id="312"/>
            <p14:sldId id="313"/>
            <p14:sldId id="314"/>
            <p14:sldId id="323"/>
          </p14:sldIdLst>
        </p14:section>
        <p14:section name="Reflexionen" id="{7059FAB7-61AD-4BE6-B2AA-C818587F91FE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2" autoAdjust="0"/>
    <p:restoredTop sz="94604" autoAdjust="0"/>
  </p:normalViewPr>
  <p:slideViewPr>
    <p:cSldViewPr snapToGrid="0">
      <p:cViewPr varScale="1">
        <p:scale>
          <a:sx n="95" d="100"/>
          <a:sy n="95" d="100"/>
        </p:scale>
        <p:origin x="102" y="15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6C3C6-A5DD-4903-8C66-544FD0EC24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C4BD9-18F3-4B86-8B46-257C45DAE41B}">
      <dgm:prSet/>
      <dgm:spPr/>
      <dgm:t>
        <a:bodyPr/>
        <a:lstStyle/>
        <a:p>
          <a:pPr rtl="0"/>
          <a:r>
            <a:rPr lang="de-DE" smtClean="0"/>
            <a:t>Spielgruppenmanager</a:t>
          </a:r>
          <a:endParaRPr lang="en-US"/>
        </a:p>
      </dgm:t>
    </dgm:pt>
    <dgm:pt modelId="{CC5D45C9-0584-4B4C-BF29-11860F5D5504}" type="parTrans" cxnId="{099989FF-F123-44F7-BB89-6722B6557C67}">
      <dgm:prSet/>
      <dgm:spPr/>
      <dgm:t>
        <a:bodyPr/>
        <a:lstStyle/>
        <a:p>
          <a:endParaRPr lang="en-US"/>
        </a:p>
      </dgm:t>
    </dgm:pt>
    <dgm:pt modelId="{D4BD17CD-E0D6-4E80-9266-8699E02FF819}" type="sibTrans" cxnId="{099989FF-F123-44F7-BB89-6722B6557C67}">
      <dgm:prSet/>
      <dgm:spPr/>
      <dgm:t>
        <a:bodyPr/>
        <a:lstStyle/>
        <a:p>
          <a:endParaRPr lang="en-US"/>
        </a:p>
      </dgm:t>
    </dgm:pt>
    <dgm:pt modelId="{5B903E22-A138-4DDF-8C2E-A113AAC61D5D}">
      <dgm:prSet/>
      <dgm:spPr/>
      <dgm:t>
        <a:bodyPr/>
        <a:lstStyle/>
        <a:p>
          <a:pPr rtl="0"/>
          <a:r>
            <a:rPr lang="de-DE" dirty="0" smtClean="0"/>
            <a:t>Erweiterung der Datenbank</a:t>
          </a:r>
          <a:endParaRPr lang="en-US" dirty="0"/>
        </a:p>
      </dgm:t>
    </dgm:pt>
    <dgm:pt modelId="{ADB617D5-939C-4963-BC40-4B06D6AE325C}" type="parTrans" cxnId="{E50792C0-B06E-4208-8B00-96F310DDBB93}">
      <dgm:prSet/>
      <dgm:spPr/>
      <dgm:t>
        <a:bodyPr/>
        <a:lstStyle/>
        <a:p>
          <a:endParaRPr lang="en-US"/>
        </a:p>
      </dgm:t>
    </dgm:pt>
    <dgm:pt modelId="{5C608600-B178-4898-97C9-6DEEC486EC8F}" type="sibTrans" cxnId="{E50792C0-B06E-4208-8B00-96F310DDBB93}">
      <dgm:prSet/>
      <dgm:spPr/>
      <dgm:t>
        <a:bodyPr/>
        <a:lstStyle/>
        <a:p>
          <a:endParaRPr lang="en-US"/>
        </a:p>
      </dgm:t>
    </dgm:pt>
    <dgm:pt modelId="{CBDFA10B-9AFD-4766-AB86-23278F5B1A33}">
      <dgm:prSet/>
      <dgm:spPr/>
      <dgm:t>
        <a:bodyPr/>
        <a:lstStyle/>
        <a:p>
          <a:pPr rtl="0"/>
          <a:r>
            <a:rPr lang="de-DE" smtClean="0"/>
            <a:t>Kampfsimulator: Gegnerrunde</a:t>
          </a:r>
          <a:endParaRPr lang="en-US"/>
        </a:p>
      </dgm:t>
    </dgm:pt>
    <dgm:pt modelId="{DBAFB842-FC44-430A-A83D-9484E9BFAEB5}" type="parTrans" cxnId="{B28C1C10-085A-4C5A-A9E0-E5922CDDFED1}">
      <dgm:prSet/>
      <dgm:spPr/>
      <dgm:t>
        <a:bodyPr/>
        <a:lstStyle/>
        <a:p>
          <a:endParaRPr lang="en-US"/>
        </a:p>
      </dgm:t>
    </dgm:pt>
    <dgm:pt modelId="{9AE91B45-234F-4DDC-9F81-FFE83240CCD1}" type="sibTrans" cxnId="{B28C1C10-085A-4C5A-A9E0-E5922CDDFED1}">
      <dgm:prSet/>
      <dgm:spPr/>
      <dgm:t>
        <a:bodyPr/>
        <a:lstStyle/>
        <a:p>
          <a:endParaRPr lang="en-US"/>
        </a:p>
      </dgm:t>
    </dgm:pt>
    <dgm:pt modelId="{5BCF6128-1C6B-446B-8042-A60A3A5ABBD3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E21E6D8E-DEC7-41E8-B21D-CFAFDE73A85C}" type="parTrans" cxnId="{6DE35B46-7612-47E1-B651-28E1B0844BFA}">
      <dgm:prSet/>
      <dgm:spPr/>
      <dgm:t>
        <a:bodyPr/>
        <a:lstStyle/>
        <a:p>
          <a:endParaRPr lang="en-US"/>
        </a:p>
      </dgm:t>
    </dgm:pt>
    <dgm:pt modelId="{9225BE7B-F122-46EC-BE87-AC4ACF2C3323}" type="sibTrans" cxnId="{6DE35B46-7612-47E1-B651-28E1B0844BFA}">
      <dgm:prSet/>
      <dgm:spPr/>
      <dgm:t>
        <a:bodyPr/>
        <a:lstStyle/>
        <a:p>
          <a:endParaRPr lang="en-US"/>
        </a:p>
      </dgm:t>
    </dgm:pt>
    <dgm:pt modelId="{BBEC3B48-7F4A-4D08-8FB1-459160470F2B}">
      <dgm:prSet/>
      <dgm:spPr/>
      <dgm:t>
        <a:bodyPr/>
        <a:lstStyle/>
        <a:p>
          <a:pPr rtl="0"/>
          <a:r>
            <a:rPr lang="de-DE" smtClean="0"/>
            <a:t>Bereitstellen der Grundfunktionen</a:t>
          </a:r>
          <a:endParaRPr lang="en-US"/>
        </a:p>
      </dgm:t>
    </dgm:pt>
    <dgm:pt modelId="{9CDB7B3A-A5BC-498A-AB71-2F535876484C}" type="parTrans" cxnId="{02319655-0BC8-4FEE-8EEA-59B25451663F}">
      <dgm:prSet/>
      <dgm:spPr/>
      <dgm:t>
        <a:bodyPr/>
        <a:lstStyle/>
        <a:p>
          <a:endParaRPr lang="en-US"/>
        </a:p>
      </dgm:t>
    </dgm:pt>
    <dgm:pt modelId="{97FB2BB0-F80D-4971-9DF3-4BD27941C731}" type="sibTrans" cxnId="{02319655-0BC8-4FEE-8EEA-59B25451663F}">
      <dgm:prSet/>
      <dgm:spPr/>
      <dgm:t>
        <a:bodyPr/>
        <a:lstStyle/>
        <a:p>
          <a:endParaRPr lang="en-US"/>
        </a:p>
      </dgm:t>
    </dgm:pt>
    <dgm:pt modelId="{6F988C5A-C51C-4E19-8037-9DD5E3E92CC1}">
      <dgm:prSet/>
      <dgm:spPr/>
      <dgm:t>
        <a:bodyPr/>
        <a:lstStyle/>
        <a:p>
          <a:pPr rtl="0"/>
          <a:r>
            <a:rPr lang="de-DE" smtClean="0"/>
            <a:t>Händler: Einfache Gegenstände</a:t>
          </a:r>
          <a:endParaRPr lang="en-US"/>
        </a:p>
      </dgm:t>
    </dgm:pt>
    <dgm:pt modelId="{FD1621AA-DFC0-4B19-B1DC-ED425D9DD8B9}" type="parTrans" cxnId="{B711B841-F904-4931-B077-83486238F5C2}">
      <dgm:prSet/>
      <dgm:spPr/>
      <dgm:t>
        <a:bodyPr/>
        <a:lstStyle/>
        <a:p>
          <a:endParaRPr lang="en-US"/>
        </a:p>
      </dgm:t>
    </dgm:pt>
    <dgm:pt modelId="{FCD4741D-5476-4E08-8037-87B0111FD7C3}" type="sibTrans" cxnId="{B711B841-F904-4931-B077-83486238F5C2}">
      <dgm:prSet/>
      <dgm:spPr/>
      <dgm:t>
        <a:bodyPr/>
        <a:lstStyle/>
        <a:p>
          <a:endParaRPr lang="en-US"/>
        </a:p>
      </dgm:t>
    </dgm:pt>
    <dgm:pt modelId="{2F2C645F-BDC5-468D-ABF7-35382A4F2E85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AF55F34A-0E48-4EC2-8939-76ACA71DCE02}" type="parTrans" cxnId="{D6CAED8A-6EBA-4952-AB75-CAA9E5B369DD}">
      <dgm:prSet/>
      <dgm:spPr/>
      <dgm:t>
        <a:bodyPr/>
        <a:lstStyle/>
        <a:p>
          <a:endParaRPr lang="en-US"/>
        </a:p>
      </dgm:t>
    </dgm:pt>
    <dgm:pt modelId="{27D7F05C-EBC8-40AD-8FC1-269AD5EFD3B6}" type="sibTrans" cxnId="{D6CAED8A-6EBA-4952-AB75-CAA9E5B369DD}">
      <dgm:prSet/>
      <dgm:spPr/>
      <dgm:t>
        <a:bodyPr/>
        <a:lstStyle/>
        <a:p>
          <a:endParaRPr lang="en-US"/>
        </a:p>
      </dgm:t>
    </dgm:pt>
    <dgm:pt modelId="{E705237C-B705-4D89-8DCB-BE0C60726F2D}">
      <dgm:prSet/>
      <dgm:spPr/>
      <dgm:t>
        <a:bodyPr/>
        <a:lstStyle/>
        <a:p>
          <a:pPr rtl="0"/>
          <a:r>
            <a:rPr lang="de-DE" dirty="0" smtClean="0"/>
            <a:t>Bereitstellen der Grundfunktionen</a:t>
          </a:r>
          <a:endParaRPr lang="en-US" dirty="0"/>
        </a:p>
      </dgm:t>
    </dgm:pt>
    <dgm:pt modelId="{50CC4214-2EA0-4F44-8E51-81500E6064A1}" type="parTrans" cxnId="{3F968966-0464-411E-BDDA-2893100C6370}">
      <dgm:prSet/>
      <dgm:spPr/>
      <dgm:t>
        <a:bodyPr/>
        <a:lstStyle/>
        <a:p>
          <a:endParaRPr lang="en-US"/>
        </a:p>
      </dgm:t>
    </dgm:pt>
    <dgm:pt modelId="{C9037D30-3299-4FCC-89C1-3C033B8870F6}" type="sibTrans" cxnId="{3F968966-0464-411E-BDDA-2893100C6370}">
      <dgm:prSet/>
      <dgm:spPr/>
      <dgm:t>
        <a:bodyPr/>
        <a:lstStyle/>
        <a:p>
          <a:endParaRPr lang="en-US"/>
        </a:p>
      </dgm:t>
    </dgm:pt>
    <dgm:pt modelId="{D437F004-B5CD-4E2E-8A71-1C9DCFA5510A}">
      <dgm:prSet/>
      <dgm:spPr/>
      <dgm:t>
        <a:bodyPr/>
        <a:lstStyle/>
        <a:p>
          <a:pPr rtl="0"/>
          <a:r>
            <a:rPr lang="de-DE" dirty="0" smtClean="0"/>
            <a:t>Erweiterung der Datenbank</a:t>
          </a:r>
          <a:endParaRPr lang="en-US" dirty="0"/>
        </a:p>
      </dgm:t>
    </dgm:pt>
    <dgm:pt modelId="{1E60FC3C-AD4C-4A6F-94C7-E2790E6203F9}" type="parTrans" cxnId="{956C95DB-2477-4055-B4BE-CF8D1A2D3525}">
      <dgm:prSet/>
      <dgm:spPr/>
      <dgm:t>
        <a:bodyPr/>
        <a:lstStyle/>
        <a:p>
          <a:endParaRPr lang="en-US"/>
        </a:p>
      </dgm:t>
    </dgm:pt>
    <dgm:pt modelId="{D74802F6-F832-47B1-8A1E-FF060AD7BB6B}" type="sibTrans" cxnId="{956C95DB-2477-4055-B4BE-CF8D1A2D3525}">
      <dgm:prSet/>
      <dgm:spPr/>
      <dgm:t>
        <a:bodyPr/>
        <a:lstStyle/>
        <a:p>
          <a:endParaRPr lang="en-US"/>
        </a:p>
      </dgm:t>
    </dgm:pt>
    <dgm:pt modelId="{CBDD0F5E-E158-43AE-8465-6404D8A426D9}">
      <dgm:prSet/>
      <dgm:spPr/>
      <dgm:t>
        <a:bodyPr/>
        <a:lstStyle/>
        <a:p>
          <a:pPr rtl="0"/>
          <a:r>
            <a:rPr lang="en-US" dirty="0" smtClean="0"/>
            <a:t>Bereitstellen aller </a:t>
          </a:r>
          <a:r>
            <a:rPr lang="de-DE" noProof="0" dirty="0" smtClean="0"/>
            <a:t>Funktionen</a:t>
          </a:r>
          <a:endParaRPr lang="de-DE" noProof="0" dirty="0"/>
        </a:p>
      </dgm:t>
    </dgm:pt>
    <dgm:pt modelId="{9EE8FFF9-EA21-4F1B-BA5E-55C2AFFE5CEB}" type="parTrans" cxnId="{D4EFD148-1D7D-43BF-B58A-49F062C1D66F}">
      <dgm:prSet/>
      <dgm:spPr/>
      <dgm:t>
        <a:bodyPr/>
        <a:lstStyle/>
        <a:p>
          <a:endParaRPr lang="en-US"/>
        </a:p>
      </dgm:t>
    </dgm:pt>
    <dgm:pt modelId="{3470A1E2-B14B-420E-9619-AEA2C0A975AF}" type="sibTrans" cxnId="{D4EFD148-1D7D-43BF-B58A-49F062C1D66F}">
      <dgm:prSet/>
      <dgm:spPr/>
      <dgm:t>
        <a:bodyPr/>
        <a:lstStyle/>
        <a:p>
          <a:endParaRPr lang="en-US"/>
        </a:p>
      </dgm:t>
    </dgm:pt>
    <dgm:pt modelId="{25495D70-3152-4A88-AA25-90649B86688C}">
      <dgm:prSet/>
      <dgm:spPr/>
      <dgm:t>
        <a:bodyPr/>
        <a:lstStyle/>
        <a:p>
          <a:pPr rtl="0"/>
          <a:r>
            <a:rPr lang="en-US" dirty="0" smtClean="0"/>
            <a:t>Programmweite Observer</a:t>
          </a:r>
          <a:endParaRPr lang="de-DE" noProof="1"/>
        </a:p>
      </dgm:t>
    </dgm:pt>
    <dgm:pt modelId="{1A7A4013-3946-4FBD-BBCF-2C1A72D2FBB5}" type="parTrans" cxnId="{6221F5D6-2EBD-4470-A250-278DE158B943}">
      <dgm:prSet/>
      <dgm:spPr/>
      <dgm:t>
        <a:bodyPr/>
        <a:lstStyle/>
        <a:p>
          <a:endParaRPr lang="en-US"/>
        </a:p>
      </dgm:t>
    </dgm:pt>
    <dgm:pt modelId="{6DB23E0F-CD88-4059-BB95-B818F04910F9}" type="sibTrans" cxnId="{6221F5D6-2EBD-4470-A250-278DE158B943}">
      <dgm:prSet/>
      <dgm:spPr/>
      <dgm:t>
        <a:bodyPr/>
        <a:lstStyle/>
        <a:p>
          <a:endParaRPr lang="en-US"/>
        </a:p>
      </dgm:t>
    </dgm:pt>
    <dgm:pt modelId="{6AF99E7F-CD02-4D3A-9C17-D18D91873753}">
      <dgm:prSet/>
      <dgm:spPr/>
      <dgm:t>
        <a:bodyPr/>
        <a:lstStyle/>
        <a:p>
          <a:pPr rtl="0"/>
          <a:r>
            <a:rPr lang="en-US" dirty="0" smtClean="0"/>
            <a:t>Spezifikation durch Kunden</a:t>
          </a:r>
          <a:endParaRPr lang="en-US" dirty="0"/>
        </a:p>
      </dgm:t>
    </dgm:pt>
    <dgm:pt modelId="{029D6A40-4B9A-4D5B-82B4-3D5D56639459}" type="parTrans" cxnId="{3FFB99FB-9FAE-4295-A20C-974584E42117}">
      <dgm:prSet/>
      <dgm:spPr/>
      <dgm:t>
        <a:bodyPr/>
        <a:lstStyle/>
        <a:p>
          <a:endParaRPr lang="en-US"/>
        </a:p>
      </dgm:t>
    </dgm:pt>
    <dgm:pt modelId="{3015D02A-89CA-4B02-8A88-7BB808AF9FDB}" type="sibTrans" cxnId="{3FFB99FB-9FAE-4295-A20C-974584E42117}">
      <dgm:prSet/>
      <dgm:spPr/>
      <dgm:t>
        <a:bodyPr/>
        <a:lstStyle/>
        <a:p>
          <a:endParaRPr lang="en-US"/>
        </a:p>
      </dgm:t>
    </dgm:pt>
    <dgm:pt modelId="{62109EC7-14F1-4577-93A7-6EC532C02776}" type="pres">
      <dgm:prSet presAssocID="{A136C3C6-A5DD-4903-8C66-544FD0EC24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1F1433-B752-46B7-98E0-2D65CC392FB5}" type="pres">
      <dgm:prSet presAssocID="{FB0C4BD9-18F3-4B86-8B46-257C45DAE41B}" presName="linNode" presStyleCnt="0"/>
      <dgm:spPr/>
    </dgm:pt>
    <dgm:pt modelId="{16AC3361-D8CB-499F-B000-DA1124C66827}" type="pres">
      <dgm:prSet presAssocID="{FB0C4BD9-18F3-4B86-8B46-257C45DAE41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65102C-D06D-4B52-BA1A-FCA2CA9EF09A}" type="pres">
      <dgm:prSet presAssocID="{FB0C4BD9-18F3-4B86-8B46-257C45DAE41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AF6E0-233D-4FF4-A6CA-43DE74BE9659}" type="pres">
      <dgm:prSet presAssocID="{D4BD17CD-E0D6-4E80-9266-8699E02FF819}" presName="sp" presStyleCnt="0"/>
      <dgm:spPr/>
    </dgm:pt>
    <dgm:pt modelId="{D8E0371C-C868-4E68-9367-B01E6BA2BA6F}" type="pres">
      <dgm:prSet presAssocID="{CBDFA10B-9AFD-4766-AB86-23278F5B1A33}" presName="linNode" presStyleCnt="0"/>
      <dgm:spPr/>
    </dgm:pt>
    <dgm:pt modelId="{F6660A5D-A059-44AE-A05B-FC79D0DB8604}" type="pres">
      <dgm:prSet presAssocID="{CBDFA10B-9AFD-4766-AB86-23278F5B1A3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81E49-6C92-430A-84DF-CCA8FC8A2C51}" type="pres">
      <dgm:prSet presAssocID="{CBDFA10B-9AFD-4766-AB86-23278F5B1A3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627EA-354D-4E48-B3FD-171DEC8E0FC5}" type="pres">
      <dgm:prSet presAssocID="{9AE91B45-234F-4DDC-9F81-FFE83240CCD1}" presName="sp" presStyleCnt="0"/>
      <dgm:spPr/>
    </dgm:pt>
    <dgm:pt modelId="{2D215884-EE69-4FF5-809D-F25CABD88808}" type="pres">
      <dgm:prSet presAssocID="{6F988C5A-C51C-4E19-8037-9DD5E3E92CC1}" presName="linNode" presStyleCnt="0"/>
      <dgm:spPr/>
    </dgm:pt>
    <dgm:pt modelId="{6A83DC21-9785-4639-882B-B7EB1893D5AD}" type="pres">
      <dgm:prSet presAssocID="{6F988C5A-C51C-4E19-8037-9DD5E3E92CC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5B7CC-B3EB-4AEB-9EC9-68E717590EC8}" type="pres">
      <dgm:prSet presAssocID="{6F988C5A-C51C-4E19-8037-9DD5E3E92CC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F68B1-DF59-4750-99D4-29A3FD578CB8}" type="presOf" srcId="{5B903E22-A138-4DDF-8C2E-A113AAC61D5D}" destId="{2F65102C-D06D-4B52-BA1A-FCA2CA9EF09A}" srcOrd="0" destOrd="0" presId="urn:microsoft.com/office/officeart/2005/8/layout/vList5"/>
    <dgm:cxn modelId="{8C9CB505-F1AD-449F-97AA-B9FF8918054C}" type="presOf" srcId="{25495D70-3152-4A88-AA25-90649B86688C}" destId="{2F65102C-D06D-4B52-BA1A-FCA2CA9EF09A}" srcOrd="0" destOrd="2" presId="urn:microsoft.com/office/officeart/2005/8/layout/vList5"/>
    <dgm:cxn modelId="{D4EFD148-1D7D-43BF-B58A-49F062C1D66F}" srcId="{FB0C4BD9-18F3-4B86-8B46-257C45DAE41B}" destId="{CBDD0F5E-E158-43AE-8465-6404D8A426D9}" srcOrd="1" destOrd="0" parTransId="{9EE8FFF9-EA21-4F1B-BA5E-55C2AFFE5CEB}" sibTransId="{3470A1E2-B14B-420E-9619-AEA2C0A975AF}"/>
    <dgm:cxn modelId="{B28C1C10-085A-4C5A-A9E0-E5922CDDFED1}" srcId="{A136C3C6-A5DD-4903-8C66-544FD0EC2476}" destId="{CBDFA10B-9AFD-4766-AB86-23278F5B1A33}" srcOrd="1" destOrd="0" parTransId="{DBAFB842-FC44-430A-A83D-9484E9BFAEB5}" sibTransId="{9AE91B45-234F-4DDC-9F81-FFE83240CCD1}"/>
    <dgm:cxn modelId="{C9AB4366-1D64-4D91-A780-84973ACAC434}" type="presOf" srcId="{2F2C645F-BDC5-468D-ABF7-35382A4F2E85}" destId="{C345B7CC-B3EB-4AEB-9EC9-68E717590EC8}" srcOrd="0" destOrd="1" presId="urn:microsoft.com/office/officeart/2005/8/layout/vList5"/>
    <dgm:cxn modelId="{EF3F9028-CD4C-45F4-A568-F220B329D576}" type="presOf" srcId="{BBEC3B48-7F4A-4D08-8FB1-459160470F2B}" destId="{E6881E49-6C92-430A-84DF-CCA8FC8A2C51}" srcOrd="0" destOrd="2" presId="urn:microsoft.com/office/officeart/2005/8/layout/vList5"/>
    <dgm:cxn modelId="{13BCA156-85B8-4141-B149-99C2B3D15019}" type="presOf" srcId="{CBDFA10B-9AFD-4766-AB86-23278F5B1A33}" destId="{F6660A5D-A059-44AE-A05B-FC79D0DB8604}" srcOrd="0" destOrd="0" presId="urn:microsoft.com/office/officeart/2005/8/layout/vList5"/>
    <dgm:cxn modelId="{EDB3B121-88B6-4031-ADE7-3F68F514FF78}" type="presOf" srcId="{6F988C5A-C51C-4E19-8037-9DD5E3E92CC1}" destId="{6A83DC21-9785-4639-882B-B7EB1893D5AD}" srcOrd="0" destOrd="0" presId="urn:microsoft.com/office/officeart/2005/8/layout/vList5"/>
    <dgm:cxn modelId="{58C73E72-5B50-40BF-9EF8-6A6717993A59}" type="presOf" srcId="{E705237C-B705-4D89-8DCB-BE0C60726F2D}" destId="{C345B7CC-B3EB-4AEB-9EC9-68E717590EC8}" srcOrd="0" destOrd="2" presId="urn:microsoft.com/office/officeart/2005/8/layout/vList5"/>
    <dgm:cxn modelId="{3F968966-0464-411E-BDDA-2893100C6370}" srcId="{6F988C5A-C51C-4E19-8037-9DD5E3E92CC1}" destId="{E705237C-B705-4D89-8DCB-BE0C60726F2D}" srcOrd="2" destOrd="0" parTransId="{50CC4214-2EA0-4F44-8E51-81500E6064A1}" sibTransId="{C9037D30-3299-4FCC-89C1-3C033B8870F6}"/>
    <dgm:cxn modelId="{30F53290-7C68-42D1-8372-B1D92A7972B0}" type="presOf" srcId="{6AF99E7F-CD02-4D3A-9C17-D18D91873753}" destId="{E6881E49-6C92-430A-84DF-CCA8FC8A2C51}" srcOrd="0" destOrd="0" presId="urn:microsoft.com/office/officeart/2005/8/layout/vList5"/>
    <dgm:cxn modelId="{956C95DB-2477-4055-B4BE-CF8D1A2D3525}" srcId="{6F988C5A-C51C-4E19-8037-9DD5E3E92CC1}" destId="{D437F004-B5CD-4E2E-8A71-1C9DCFA5510A}" srcOrd="0" destOrd="0" parTransId="{1E60FC3C-AD4C-4A6F-94C7-E2790E6203F9}" sibTransId="{D74802F6-F832-47B1-8A1E-FF060AD7BB6B}"/>
    <dgm:cxn modelId="{02319655-0BC8-4FEE-8EEA-59B25451663F}" srcId="{CBDFA10B-9AFD-4766-AB86-23278F5B1A33}" destId="{BBEC3B48-7F4A-4D08-8FB1-459160470F2B}" srcOrd="2" destOrd="0" parTransId="{9CDB7B3A-A5BC-498A-AB71-2F535876484C}" sibTransId="{97FB2BB0-F80D-4971-9DF3-4BD27941C731}"/>
    <dgm:cxn modelId="{6DE35B46-7612-47E1-B651-28E1B0844BFA}" srcId="{CBDFA10B-9AFD-4766-AB86-23278F5B1A33}" destId="{5BCF6128-1C6B-446B-8042-A60A3A5ABBD3}" srcOrd="1" destOrd="0" parTransId="{E21E6D8E-DEC7-41E8-B21D-CFAFDE73A85C}" sibTransId="{9225BE7B-F122-46EC-BE87-AC4ACF2C3323}"/>
    <dgm:cxn modelId="{BE9E9F19-A7FD-4B51-8334-0B8F31D0E573}" type="presOf" srcId="{A136C3C6-A5DD-4903-8C66-544FD0EC2476}" destId="{62109EC7-14F1-4577-93A7-6EC532C02776}" srcOrd="0" destOrd="0" presId="urn:microsoft.com/office/officeart/2005/8/layout/vList5"/>
    <dgm:cxn modelId="{D6CAED8A-6EBA-4952-AB75-CAA9E5B369DD}" srcId="{6F988C5A-C51C-4E19-8037-9DD5E3E92CC1}" destId="{2F2C645F-BDC5-468D-ABF7-35382A4F2E85}" srcOrd="1" destOrd="0" parTransId="{AF55F34A-0E48-4EC2-8939-76ACA71DCE02}" sibTransId="{27D7F05C-EBC8-40AD-8FC1-269AD5EFD3B6}"/>
    <dgm:cxn modelId="{B2688B89-5004-4A59-876A-83C9B7A20AF3}" type="presOf" srcId="{CBDD0F5E-E158-43AE-8465-6404D8A426D9}" destId="{2F65102C-D06D-4B52-BA1A-FCA2CA9EF09A}" srcOrd="0" destOrd="1" presId="urn:microsoft.com/office/officeart/2005/8/layout/vList5"/>
    <dgm:cxn modelId="{099989FF-F123-44F7-BB89-6722B6557C67}" srcId="{A136C3C6-A5DD-4903-8C66-544FD0EC2476}" destId="{FB0C4BD9-18F3-4B86-8B46-257C45DAE41B}" srcOrd="0" destOrd="0" parTransId="{CC5D45C9-0584-4B4C-BF29-11860F5D5504}" sibTransId="{D4BD17CD-E0D6-4E80-9266-8699E02FF819}"/>
    <dgm:cxn modelId="{B0ACAB56-58CD-4DDF-AE36-94955EE53E04}" type="presOf" srcId="{D437F004-B5CD-4E2E-8A71-1C9DCFA5510A}" destId="{C345B7CC-B3EB-4AEB-9EC9-68E717590EC8}" srcOrd="0" destOrd="0" presId="urn:microsoft.com/office/officeart/2005/8/layout/vList5"/>
    <dgm:cxn modelId="{0C45887C-2800-4397-94A8-5C899E8C8F41}" type="presOf" srcId="{5BCF6128-1C6B-446B-8042-A60A3A5ABBD3}" destId="{E6881E49-6C92-430A-84DF-CCA8FC8A2C51}" srcOrd="0" destOrd="1" presId="urn:microsoft.com/office/officeart/2005/8/layout/vList5"/>
    <dgm:cxn modelId="{E50792C0-B06E-4208-8B00-96F310DDBB93}" srcId="{FB0C4BD9-18F3-4B86-8B46-257C45DAE41B}" destId="{5B903E22-A138-4DDF-8C2E-A113AAC61D5D}" srcOrd="0" destOrd="0" parTransId="{ADB617D5-939C-4963-BC40-4B06D6AE325C}" sibTransId="{5C608600-B178-4898-97C9-6DEEC486EC8F}"/>
    <dgm:cxn modelId="{194BA889-D789-4BF3-A5F0-DBA1ED173439}" type="presOf" srcId="{FB0C4BD9-18F3-4B86-8B46-257C45DAE41B}" destId="{16AC3361-D8CB-499F-B000-DA1124C66827}" srcOrd="0" destOrd="0" presId="urn:microsoft.com/office/officeart/2005/8/layout/vList5"/>
    <dgm:cxn modelId="{3FFB99FB-9FAE-4295-A20C-974584E42117}" srcId="{CBDFA10B-9AFD-4766-AB86-23278F5B1A33}" destId="{6AF99E7F-CD02-4D3A-9C17-D18D91873753}" srcOrd="0" destOrd="0" parTransId="{029D6A40-4B9A-4D5B-82B4-3D5D56639459}" sibTransId="{3015D02A-89CA-4B02-8A88-7BB808AF9FDB}"/>
    <dgm:cxn modelId="{B711B841-F904-4931-B077-83486238F5C2}" srcId="{A136C3C6-A5DD-4903-8C66-544FD0EC2476}" destId="{6F988C5A-C51C-4E19-8037-9DD5E3E92CC1}" srcOrd="2" destOrd="0" parTransId="{FD1621AA-DFC0-4B19-B1DC-ED425D9DD8B9}" sibTransId="{FCD4741D-5476-4E08-8037-87B0111FD7C3}"/>
    <dgm:cxn modelId="{6221F5D6-2EBD-4470-A250-278DE158B943}" srcId="{FB0C4BD9-18F3-4B86-8B46-257C45DAE41B}" destId="{25495D70-3152-4A88-AA25-90649B86688C}" srcOrd="2" destOrd="0" parTransId="{1A7A4013-3946-4FBD-BBCF-2C1A72D2FBB5}" sibTransId="{6DB23E0F-CD88-4059-BB95-B818F04910F9}"/>
    <dgm:cxn modelId="{FA55EB8A-B544-4D9E-B614-554501FC1B34}" type="presParOf" srcId="{62109EC7-14F1-4577-93A7-6EC532C02776}" destId="{1F1F1433-B752-46B7-98E0-2D65CC392FB5}" srcOrd="0" destOrd="0" presId="urn:microsoft.com/office/officeart/2005/8/layout/vList5"/>
    <dgm:cxn modelId="{A2C622AE-D607-4849-B797-285E0BCC3487}" type="presParOf" srcId="{1F1F1433-B752-46B7-98E0-2D65CC392FB5}" destId="{16AC3361-D8CB-499F-B000-DA1124C66827}" srcOrd="0" destOrd="0" presId="urn:microsoft.com/office/officeart/2005/8/layout/vList5"/>
    <dgm:cxn modelId="{80AB8302-F16B-4619-82D6-7EE750AB420A}" type="presParOf" srcId="{1F1F1433-B752-46B7-98E0-2D65CC392FB5}" destId="{2F65102C-D06D-4B52-BA1A-FCA2CA9EF09A}" srcOrd="1" destOrd="0" presId="urn:microsoft.com/office/officeart/2005/8/layout/vList5"/>
    <dgm:cxn modelId="{642CD9FA-0DDE-4BED-81E2-27DA001D26ED}" type="presParOf" srcId="{62109EC7-14F1-4577-93A7-6EC532C02776}" destId="{C6FAF6E0-233D-4FF4-A6CA-43DE74BE9659}" srcOrd="1" destOrd="0" presId="urn:microsoft.com/office/officeart/2005/8/layout/vList5"/>
    <dgm:cxn modelId="{2C56B33D-C2B3-446A-853B-CF7BF99296BE}" type="presParOf" srcId="{62109EC7-14F1-4577-93A7-6EC532C02776}" destId="{D8E0371C-C868-4E68-9367-B01E6BA2BA6F}" srcOrd="2" destOrd="0" presId="urn:microsoft.com/office/officeart/2005/8/layout/vList5"/>
    <dgm:cxn modelId="{92285762-4424-4F9E-90FB-F4A437B67071}" type="presParOf" srcId="{D8E0371C-C868-4E68-9367-B01E6BA2BA6F}" destId="{F6660A5D-A059-44AE-A05B-FC79D0DB8604}" srcOrd="0" destOrd="0" presId="urn:microsoft.com/office/officeart/2005/8/layout/vList5"/>
    <dgm:cxn modelId="{0731EDC4-CB77-4D80-BCE7-8D90B2BC595E}" type="presParOf" srcId="{D8E0371C-C868-4E68-9367-B01E6BA2BA6F}" destId="{E6881E49-6C92-430A-84DF-CCA8FC8A2C51}" srcOrd="1" destOrd="0" presId="urn:microsoft.com/office/officeart/2005/8/layout/vList5"/>
    <dgm:cxn modelId="{AFF63B8F-EA2A-497B-AADC-B04642893A27}" type="presParOf" srcId="{62109EC7-14F1-4577-93A7-6EC532C02776}" destId="{85A627EA-354D-4E48-B3FD-171DEC8E0FC5}" srcOrd="3" destOrd="0" presId="urn:microsoft.com/office/officeart/2005/8/layout/vList5"/>
    <dgm:cxn modelId="{61E3A00D-AA8A-4D1D-BC63-06E5709D3BF1}" type="presParOf" srcId="{62109EC7-14F1-4577-93A7-6EC532C02776}" destId="{2D215884-EE69-4FF5-809D-F25CABD88808}" srcOrd="4" destOrd="0" presId="urn:microsoft.com/office/officeart/2005/8/layout/vList5"/>
    <dgm:cxn modelId="{FB6FADFD-3F26-4358-9233-E1688E96B0D8}" type="presParOf" srcId="{2D215884-EE69-4FF5-809D-F25CABD88808}" destId="{6A83DC21-9785-4639-882B-B7EB1893D5AD}" srcOrd="0" destOrd="0" presId="urn:microsoft.com/office/officeart/2005/8/layout/vList5"/>
    <dgm:cxn modelId="{9CC4257E-002F-4EDC-8B24-C60F8FBF1AA9}" type="presParOf" srcId="{2D215884-EE69-4FF5-809D-F25CABD88808}" destId="{C345B7CC-B3EB-4AEB-9EC9-68E717590E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>
            <a:solidFill>
              <a:schemeClr val="bg1"/>
            </a:solidFill>
          </a:endParaRPr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dirty="0">
            <a:solidFill>
              <a:srgbClr val="0070C0"/>
            </a:solidFill>
          </a:endParaRPr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Pro-Kontra, Aufwand v. Nutzen, CRC Cards etc.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Viel Rücksicht auf Akzeptanztests</a:t>
          </a:r>
          <a:endParaRPr lang="en-US" dirty="0">
            <a:solidFill>
              <a:srgbClr val="0070C0"/>
            </a:solidFill>
          </a:endParaRPr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dirty="0" smtClean="0"/>
            <a:t>Stories sind unverändert geblieben</a:t>
          </a:r>
          <a:endParaRPr lang="en-US" dirty="0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endParaRPr lang="en-US" dirty="0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3FF1064A-8F19-44E2-BA71-1244AB220759}">
      <dgm:prSet/>
      <dgm:spPr/>
      <dgm:t>
        <a:bodyPr/>
        <a:lstStyle/>
        <a:p>
          <a:pPr rtl="0"/>
          <a:endParaRPr lang="en-US" dirty="0"/>
        </a:p>
      </dgm:t>
    </dgm:pt>
    <dgm:pt modelId="{A59A6DA0-6B58-4326-885C-91618ADB43AD}" type="parTrans" cxnId="{BD2D75B1-454C-4592-9B1D-37174EFCAFF1}">
      <dgm:prSet/>
      <dgm:spPr/>
      <dgm:t>
        <a:bodyPr/>
        <a:lstStyle/>
        <a:p>
          <a:endParaRPr lang="en-US"/>
        </a:p>
      </dgm:t>
    </dgm:pt>
    <dgm:pt modelId="{27CC68DA-7303-4EF3-90C9-06516152ACFB}" type="sibTrans" cxnId="{BD2D75B1-454C-4592-9B1D-37174EFCAFF1}">
      <dgm:prSet/>
      <dgm:spPr/>
      <dgm:t>
        <a:bodyPr/>
        <a:lstStyle/>
        <a:p>
          <a:endParaRPr lang="en-US"/>
        </a:p>
      </dgm:t>
    </dgm:pt>
    <dgm:pt modelId="{C1FD9907-13EF-46B5-906D-FD93036A5603}">
      <dgm:prSet/>
      <dgm:spPr/>
      <dgm:t>
        <a:bodyPr/>
        <a:lstStyle/>
        <a:p>
          <a:pPr rtl="0"/>
          <a:endParaRPr lang="en-US" dirty="0"/>
        </a:p>
      </dgm:t>
    </dgm:pt>
    <dgm:pt modelId="{26DFEFAC-DA0A-45D2-ABE5-ED37DB09844A}" type="parTrans" cxnId="{1149850B-73C7-4F41-ACFF-C6AF5BA1ADA2}">
      <dgm:prSet/>
      <dgm:spPr/>
      <dgm:t>
        <a:bodyPr/>
        <a:lstStyle/>
        <a:p>
          <a:endParaRPr lang="en-US"/>
        </a:p>
      </dgm:t>
    </dgm:pt>
    <dgm:pt modelId="{F491CFA8-37FC-477C-945E-F1F78B13E592}" type="sibTrans" cxnId="{1149850B-73C7-4F41-ACFF-C6AF5BA1ADA2}">
      <dgm:prSet/>
      <dgm:spPr/>
      <dgm:t>
        <a:bodyPr/>
        <a:lstStyle/>
        <a:p>
          <a:endParaRPr lang="en-US"/>
        </a:p>
      </dgm:t>
    </dgm:pt>
    <dgm:pt modelId="{887BB828-FB6C-4038-B19C-FA972BA9EA42}">
      <dgm:prSet/>
      <dgm:spPr/>
      <dgm:t>
        <a:bodyPr/>
        <a:lstStyle/>
        <a:p>
          <a:pPr rtl="0"/>
          <a:endParaRPr lang="en-US" dirty="0"/>
        </a:p>
      </dgm:t>
    </dgm:pt>
    <dgm:pt modelId="{C0279F90-2954-4A24-816B-657FABE335AA}" type="parTrans" cxnId="{295F1641-0D21-4CA3-927B-C8D650E04D4F}">
      <dgm:prSet/>
      <dgm:spPr/>
      <dgm:t>
        <a:bodyPr/>
        <a:lstStyle/>
        <a:p>
          <a:endParaRPr lang="en-US"/>
        </a:p>
      </dgm:t>
    </dgm:pt>
    <dgm:pt modelId="{6DC18177-BDC4-44F4-A89B-90D5F8B73260}" type="sibTrans" cxnId="{295F1641-0D21-4CA3-927B-C8D650E04D4F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E4713-0FA5-46ED-A7BD-7A8287E497B2}" type="pres">
      <dgm:prSet presAssocID="{D02D37D3-A4AF-452E-A2F4-C7FF725D9472}" presName="circle1" presStyleLbl="node1" presStyleIdx="0" presStyleCnt="4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4"/>
      <dgm:spPr/>
      <dgm:t>
        <a:bodyPr/>
        <a:lstStyle/>
        <a:p>
          <a:endParaRPr lang="en-US"/>
        </a:p>
      </dgm:t>
    </dgm:pt>
    <dgm:pt modelId="{7D47AA6F-3CB7-4F6D-A744-A01FAB628B10}" type="pres">
      <dgm:prSet presAssocID="{3FF1064A-8F19-44E2-BA71-1244AB220759}" presName="vertSpace2" presStyleLbl="node1" presStyleIdx="0" presStyleCnt="4"/>
      <dgm:spPr/>
    </dgm:pt>
    <dgm:pt modelId="{F240DCF3-EF85-4BF6-A8CF-0C5185817583}" type="pres">
      <dgm:prSet presAssocID="{3FF1064A-8F19-44E2-BA71-1244AB220759}" presName="circle2" presStyleLbl="node1" presStyleIdx="1" presStyleCnt="4"/>
      <dgm:spPr/>
    </dgm:pt>
    <dgm:pt modelId="{722DD334-1BCC-4D54-9BB9-E8DE83A2806A}" type="pres">
      <dgm:prSet presAssocID="{3FF1064A-8F19-44E2-BA71-1244AB220759}" presName="rect2" presStyleLbl="alignAcc1" presStyleIdx="1" presStyleCnt="4"/>
      <dgm:spPr/>
      <dgm:t>
        <a:bodyPr/>
        <a:lstStyle/>
        <a:p>
          <a:endParaRPr lang="en-US"/>
        </a:p>
      </dgm:t>
    </dgm:pt>
    <dgm:pt modelId="{8356032E-671E-4974-B5B3-4FEFF77E0C76}" type="pres">
      <dgm:prSet presAssocID="{C1FD9907-13EF-46B5-906D-FD93036A5603}" presName="vertSpace3" presStyleLbl="node1" presStyleIdx="1" presStyleCnt="4"/>
      <dgm:spPr/>
    </dgm:pt>
    <dgm:pt modelId="{277F00EB-493F-491D-B933-34DD9318F957}" type="pres">
      <dgm:prSet presAssocID="{C1FD9907-13EF-46B5-906D-FD93036A5603}" presName="circle3" presStyleLbl="node1" presStyleIdx="2" presStyleCnt="4"/>
      <dgm:spPr/>
    </dgm:pt>
    <dgm:pt modelId="{905604F9-B7BE-4F93-ADC1-0B657FE80FB5}" type="pres">
      <dgm:prSet presAssocID="{C1FD9907-13EF-46B5-906D-FD93036A5603}" presName="rect3" presStyleLbl="alignAcc1" presStyleIdx="2" presStyleCnt="4"/>
      <dgm:spPr/>
      <dgm:t>
        <a:bodyPr/>
        <a:lstStyle/>
        <a:p>
          <a:endParaRPr lang="en-US"/>
        </a:p>
      </dgm:t>
    </dgm:pt>
    <dgm:pt modelId="{E42B8647-675F-40AC-8ABF-AB2473C9C1BD}" type="pres">
      <dgm:prSet presAssocID="{887BB828-FB6C-4038-B19C-FA972BA9EA42}" presName="vertSpace4" presStyleLbl="node1" presStyleIdx="2" presStyleCnt="4"/>
      <dgm:spPr/>
    </dgm:pt>
    <dgm:pt modelId="{E880339F-FE05-469C-AC3E-A3A6C923361A}" type="pres">
      <dgm:prSet presAssocID="{887BB828-FB6C-4038-B19C-FA972BA9EA42}" presName="circle4" presStyleLbl="node1" presStyleIdx="3" presStyleCnt="4"/>
      <dgm:spPr/>
    </dgm:pt>
    <dgm:pt modelId="{580DF46B-A3BE-40DE-96DE-BF55B096203C}" type="pres">
      <dgm:prSet presAssocID="{887BB828-FB6C-4038-B19C-FA972BA9EA42}" presName="rect4" presStyleLbl="alignAcc1" presStyleIdx="3" presStyleCnt="4"/>
      <dgm:spPr/>
      <dgm:t>
        <a:bodyPr/>
        <a:lstStyle/>
        <a:p>
          <a:endParaRPr lang="en-US"/>
        </a:p>
      </dgm:t>
    </dgm:pt>
    <dgm:pt modelId="{934FDC56-D648-436D-ADFF-9F4EE3930E4A}" type="pres">
      <dgm:prSet presAssocID="{D02D37D3-A4AF-452E-A2F4-C7FF725D9472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F8C68-B610-4BD8-A603-3368F7A9ABFA}" type="pres">
      <dgm:prSet presAssocID="{D02D37D3-A4AF-452E-A2F4-C7FF725D9472}" presName="rect1ChTx" presStyleLbl="alignAcc1" presStyleIdx="3" presStyleCnt="4">
        <dgm:presLayoutVars>
          <dgm:bulletEnabled val="1"/>
        </dgm:presLayoutVars>
      </dgm:prSet>
      <dgm:spPr/>
    </dgm:pt>
    <dgm:pt modelId="{C0052168-FE76-4168-91FF-6126177ABD83}" type="pres">
      <dgm:prSet presAssocID="{3FF1064A-8F19-44E2-BA71-1244AB220759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1895F-3E15-461C-BF3E-E24AFC93929A}" type="pres">
      <dgm:prSet presAssocID="{3FF1064A-8F19-44E2-BA71-1244AB220759}" presName="rect2ChTx" presStyleLbl="alignAcc1" presStyleIdx="3" presStyleCnt="4">
        <dgm:presLayoutVars>
          <dgm:bulletEnabled val="1"/>
        </dgm:presLayoutVars>
      </dgm:prSet>
      <dgm:spPr/>
    </dgm:pt>
    <dgm:pt modelId="{BC7D5E11-3F75-465F-A3C1-4566BD60E3D2}" type="pres">
      <dgm:prSet presAssocID="{C1FD9907-13EF-46B5-906D-FD93036A5603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6C74F0-B8D7-44A1-A679-B00FC1C6070B}" type="pres">
      <dgm:prSet presAssocID="{C1FD9907-13EF-46B5-906D-FD93036A5603}" presName="rect3ChTx" presStyleLbl="alignAcc1" presStyleIdx="3" presStyleCnt="4">
        <dgm:presLayoutVars>
          <dgm:bulletEnabled val="1"/>
        </dgm:presLayoutVars>
      </dgm:prSet>
      <dgm:spPr/>
    </dgm:pt>
    <dgm:pt modelId="{309F24FE-6329-4B2D-B5F0-A88C61857843}" type="pres">
      <dgm:prSet presAssocID="{887BB828-FB6C-4038-B19C-FA972BA9EA42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D1EAA3-A64A-4158-97FE-36B2F956BE46}" type="pres">
      <dgm:prSet presAssocID="{887BB828-FB6C-4038-B19C-FA972BA9EA42}" presName="rect4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734D32-6140-4570-9277-AB38F543E75E}" type="presOf" srcId="{823E1AE1-4482-4703-95AE-9CEFD32BCC74}" destId="{0ED1EAA3-A64A-4158-97FE-36B2F956BE46}" srcOrd="0" destOrd="0" presId="urn:microsoft.com/office/officeart/2005/8/layout/target3"/>
    <dgm:cxn modelId="{8FBF83D8-0E63-4038-AC5C-BF2E4FF4AF02}" srcId="{887BB828-FB6C-4038-B19C-FA972BA9EA42}" destId="{823E1AE1-4482-4703-95AE-9CEFD32BCC74}" srcOrd="0" destOrd="0" parTransId="{C84A8D30-EB92-4153-8F7D-5045080CC0FD}" sibTransId="{AD75018B-EEEC-4DA1-ABA8-B7A67C68A459}"/>
    <dgm:cxn modelId="{D585523A-4222-427A-B04C-1671F2AA7436}" type="presOf" srcId="{3FF1064A-8F19-44E2-BA71-1244AB220759}" destId="{C0052168-FE76-4168-91FF-6126177ABD83}" srcOrd="1" destOrd="0" presId="urn:microsoft.com/office/officeart/2005/8/layout/target3"/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FE2A6BF5-E97F-4B6B-9A8A-4A1A44E12872}" type="presOf" srcId="{887BB828-FB6C-4038-B19C-FA972BA9EA42}" destId="{309F24FE-6329-4B2D-B5F0-A88C61857843}" srcOrd="1" destOrd="0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E60F94CF-D1D0-43FD-892C-5C45E7630F09}" type="presOf" srcId="{887BB828-FB6C-4038-B19C-FA972BA9EA42}" destId="{580DF46B-A3BE-40DE-96DE-BF55B096203C}" srcOrd="0" destOrd="0" presId="urn:microsoft.com/office/officeart/2005/8/layout/target3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BD2D75B1-454C-4592-9B1D-37174EFCAFF1}" srcId="{FF57BCD0-D7FA-4BFF-B7CE-741BE16C7E59}" destId="{3FF1064A-8F19-44E2-BA71-1244AB220759}" srcOrd="1" destOrd="0" parTransId="{A59A6DA0-6B58-4326-885C-91618ADB43AD}" sibTransId="{27CC68DA-7303-4EF3-90C9-06516152ACFB}"/>
    <dgm:cxn modelId="{295F1641-0D21-4CA3-927B-C8D650E04D4F}" srcId="{FF57BCD0-D7FA-4BFF-B7CE-741BE16C7E59}" destId="{887BB828-FB6C-4038-B19C-FA972BA9EA42}" srcOrd="3" destOrd="0" parTransId="{C0279F90-2954-4A24-816B-657FABE335AA}" sibTransId="{6DC18177-BDC4-44F4-A89B-90D5F8B73260}"/>
    <dgm:cxn modelId="{1149850B-73C7-4F41-ACFF-C6AF5BA1ADA2}" srcId="{FF57BCD0-D7FA-4BFF-B7CE-741BE16C7E59}" destId="{C1FD9907-13EF-46B5-906D-FD93036A5603}" srcOrd="2" destOrd="0" parTransId="{26DFEFAC-DA0A-45D2-ABE5-ED37DB09844A}" sibTransId="{F491CFA8-37FC-477C-945E-F1F78B13E592}"/>
    <dgm:cxn modelId="{C9251114-A7B3-4092-AADE-EA71933501CF}" type="presOf" srcId="{D02D37D3-A4AF-452E-A2F4-C7FF725D9472}" destId="{934FDC56-D648-436D-ADFF-9F4EE3930E4A}" srcOrd="1" destOrd="0" presId="urn:microsoft.com/office/officeart/2005/8/layout/target3"/>
    <dgm:cxn modelId="{B3F3C116-48BB-4138-864F-B9235DC617F8}" type="presOf" srcId="{3FF1064A-8F19-44E2-BA71-1244AB220759}" destId="{722DD334-1BCC-4D54-9BB9-E8DE83A2806A}" srcOrd="0" destOrd="0" presId="urn:microsoft.com/office/officeart/2005/8/layout/target3"/>
    <dgm:cxn modelId="{A684FD36-7E18-444F-BAD4-B14F4AA43450}" type="presOf" srcId="{C1FD9907-13EF-46B5-906D-FD93036A5603}" destId="{BC7D5E11-3F75-465F-A3C1-4566BD60E3D2}" srcOrd="1" destOrd="0" presId="urn:microsoft.com/office/officeart/2005/8/layout/target3"/>
    <dgm:cxn modelId="{65FCF9D3-1E82-49B2-8E25-A2F7F2331582}" type="presOf" srcId="{C1FD9907-13EF-46B5-906D-FD93036A5603}" destId="{905604F9-B7BE-4F93-ADC1-0B657FE80FB5}" srcOrd="0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EEF4F929-B017-48FA-9792-DAA732A94124}" type="presParOf" srcId="{14319844-0FDB-45B2-B0BB-A433D2A12291}" destId="{7D47AA6F-3CB7-4F6D-A744-A01FAB628B10}" srcOrd="3" destOrd="0" presId="urn:microsoft.com/office/officeart/2005/8/layout/target3"/>
    <dgm:cxn modelId="{E5B9D120-F865-42AB-83E3-9FCE5EDEE5C1}" type="presParOf" srcId="{14319844-0FDB-45B2-B0BB-A433D2A12291}" destId="{F240DCF3-EF85-4BF6-A8CF-0C5185817583}" srcOrd="4" destOrd="0" presId="urn:microsoft.com/office/officeart/2005/8/layout/target3"/>
    <dgm:cxn modelId="{EC618A56-332C-4AE8-A877-38912BEA697D}" type="presParOf" srcId="{14319844-0FDB-45B2-B0BB-A433D2A12291}" destId="{722DD334-1BCC-4D54-9BB9-E8DE83A2806A}" srcOrd="5" destOrd="0" presId="urn:microsoft.com/office/officeart/2005/8/layout/target3"/>
    <dgm:cxn modelId="{9D5375D5-A354-49B0-B1AE-11F20052CB44}" type="presParOf" srcId="{14319844-0FDB-45B2-B0BB-A433D2A12291}" destId="{8356032E-671E-4974-B5B3-4FEFF77E0C76}" srcOrd="6" destOrd="0" presId="urn:microsoft.com/office/officeart/2005/8/layout/target3"/>
    <dgm:cxn modelId="{2CC809D8-95A7-40F0-9B6C-EEEE5BB1E5A8}" type="presParOf" srcId="{14319844-0FDB-45B2-B0BB-A433D2A12291}" destId="{277F00EB-493F-491D-B933-34DD9318F957}" srcOrd="7" destOrd="0" presId="urn:microsoft.com/office/officeart/2005/8/layout/target3"/>
    <dgm:cxn modelId="{80D5E004-6973-4AD8-956D-ECB31A96F837}" type="presParOf" srcId="{14319844-0FDB-45B2-B0BB-A433D2A12291}" destId="{905604F9-B7BE-4F93-ADC1-0B657FE80FB5}" srcOrd="8" destOrd="0" presId="urn:microsoft.com/office/officeart/2005/8/layout/target3"/>
    <dgm:cxn modelId="{84811173-F671-45A4-927F-40FD634DB990}" type="presParOf" srcId="{14319844-0FDB-45B2-B0BB-A433D2A12291}" destId="{E42B8647-675F-40AC-8ABF-AB2473C9C1BD}" srcOrd="9" destOrd="0" presId="urn:microsoft.com/office/officeart/2005/8/layout/target3"/>
    <dgm:cxn modelId="{9EC68516-2375-4F02-9C2E-EAEFD85DDB18}" type="presParOf" srcId="{14319844-0FDB-45B2-B0BB-A433D2A12291}" destId="{E880339F-FE05-469C-AC3E-A3A6C923361A}" srcOrd="10" destOrd="0" presId="urn:microsoft.com/office/officeart/2005/8/layout/target3"/>
    <dgm:cxn modelId="{40E8B52A-958A-4946-A56E-49B9421BA879}" type="presParOf" srcId="{14319844-0FDB-45B2-B0BB-A433D2A12291}" destId="{580DF46B-A3BE-40DE-96DE-BF55B096203C}" srcOrd="11" destOrd="0" presId="urn:microsoft.com/office/officeart/2005/8/layout/target3"/>
    <dgm:cxn modelId="{F94E90F4-4E18-413D-A0C4-F323C5E22E05}" type="presParOf" srcId="{14319844-0FDB-45B2-B0BB-A433D2A12291}" destId="{934FDC56-D648-436D-ADFF-9F4EE3930E4A}" srcOrd="12" destOrd="0" presId="urn:microsoft.com/office/officeart/2005/8/layout/target3"/>
    <dgm:cxn modelId="{27FD753B-124B-4D98-919B-B77E0DA81BB7}" type="presParOf" srcId="{14319844-0FDB-45B2-B0BB-A433D2A12291}" destId="{995F8C68-B610-4BD8-A603-3368F7A9ABFA}" srcOrd="13" destOrd="0" presId="urn:microsoft.com/office/officeart/2005/8/layout/target3"/>
    <dgm:cxn modelId="{28C6D560-F139-4221-99CC-DD851C2A87EF}" type="presParOf" srcId="{14319844-0FDB-45B2-B0BB-A433D2A12291}" destId="{C0052168-FE76-4168-91FF-6126177ABD83}" srcOrd="14" destOrd="0" presId="urn:microsoft.com/office/officeart/2005/8/layout/target3"/>
    <dgm:cxn modelId="{F3FF9F1E-9138-4532-A0F9-13BAC836FD6D}" type="presParOf" srcId="{14319844-0FDB-45B2-B0BB-A433D2A12291}" destId="{8AC1895F-3E15-461C-BF3E-E24AFC93929A}" srcOrd="15" destOrd="0" presId="urn:microsoft.com/office/officeart/2005/8/layout/target3"/>
    <dgm:cxn modelId="{258B7378-C6A1-4DE2-9357-CB33BA6476CE}" type="presParOf" srcId="{14319844-0FDB-45B2-B0BB-A433D2A12291}" destId="{BC7D5E11-3F75-465F-A3C1-4566BD60E3D2}" srcOrd="16" destOrd="0" presId="urn:microsoft.com/office/officeart/2005/8/layout/target3"/>
    <dgm:cxn modelId="{98B7D326-2B16-4226-A963-5828EF17967B}" type="presParOf" srcId="{14319844-0FDB-45B2-B0BB-A433D2A12291}" destId="{2F6C74F0-B8D7-44A1-A679-B00FC1C6070B}" srcOrd="17" destOrd="0" presId="urn:microsoft.com/office/officeart/2005/8/layout/target3"/>
    <dgm:cxn modelId="{C9A79E65-5776-4B04-B454-2973353A5C88}" type="presParOf" srcId="{14319844-0FDB-45B2-B0BB-A433D2A12291}" destId="{309F24FE-6329-4B2D-B5F0-A88C61857843}" srcOrd="18" destOrd="0" presId="urn:microsoft.com/office/officeart/2005/8/layout/target3"/>
    <dgm:cxn modelId="{CBF65924-053A-43F8-B38B-CE90F0E42445}" type="presParOf" srcId="{14319844-0FDB-45B2-B0BB-A433D2A12291}" destId="{0ED1EAA3-A64A-4158-97FE-36B2F956BE46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dirty="0" smtClean="0"/>
            <a:t>Stories sind unverändert geblieben</a:t>
          </a:r>
          <a:endParaRPr lang="en-US" dirty="0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1663F952-0EF3-494C-AF5F-205000788F56}">
      <dgm:prSet/>
      <dgm:spPr/>
      <dgm:t>
        <a:bodyPr/>
        <a:lstStyle/>
        <a:p>
          <a:pPr rtl="0"/>
          <a:r>
            <a:rPr lang="de-DE" smtClean="0"/>
            <a:t>Mehr Aufmerksamkeit auf Aufwand vs. Perfektion</a:t>
          </a:r>
          <a:endParaRPr lang="en-US"/>
        </a:p>
      </dgm:t>
    </dgm:pt>
    <dgm:pt modelId="{41D8FE17-8043-4691-8296-30856E94F733}" type="parTrans" cxnId="{921E9B4F-8C60-4B98-8C86-1358BDE01C9E}">
      <dgm:prSet/>
      <dgm:spPr/>
      <dgm:t>
        <a:bodyPr/>
        <a:lstStyle/>
        <a:p>
          <a:endParaRPr lang="en-US"/>
        </a:p>
      </dgm:t>
    </dgm:pt>
    <dgm:pt modelId="{53A11EFB-32AD-41A7-817A-17F957FB4C03}" type="sibTrans" cxnId="{921E9B4F-8C60-4B98-8C86-1358BDE01C9E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r>
            <a:rPr lang="de-DE" smtClean="0"/>
            <a:t>Weniger „Out of Burndown“ Zeit</a:t>
          </a:r>
          <a:endParaRPr lang="en-US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r>
            <a:rPr lang="de-DE" smtClean="0"/>
            <a:t>Es wurde mehr erfasst</a:t>
          </a:r>
          <a:endParaRPr lang="en-US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60F6D935-2213-4E4A-944E-0E8F8126531C}">
      <dgm:prSet/>
      <dgm:spPr/>
      <dgm:t>
        <a:bodyPr/>
        <a:lstStyle/>
        <a:p>
          <a:pPr rtl="0"/>
          <a:r>
            <a:rPr lang="de-DE" smtClean="0"/>
            <a:t>Es gab reibungslosere Übegänge</a:t>
          </a:r>
          <a:endParaRPr lang="en-US"/>
        </a:p>
      </dgm:t>
    </dgm:pt>
    <dgm:pt modelId="{23CE2BB3-8B81-4328-95E9-3FA4CCFA23D8}" type="parTrans" cxnId="{46B42C86-1B91-45EB-BD83-CE0FAB506D6F}">
      <dgm:prSet/>
      <dgm:spPr/>
      <dgm:t>
        <a:bodyPr/>
        <a:lstStyle/>
        <a:p>
          <a:endParaRPr lang="en-US"/>
        </a:p>
      </dgm:t>
    </dgm:pt>
    <dgm:pt modelId="{DA36C678-6C60-4924-A88E-BA2B30E1FFDF}" type="sibTrans" cxnId="{46B42C86-1B91-45EB-BD83-CE0FAB506D6F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E4713-0FA5-46ED-A7BD-7A8287E497B2}" type="pres">
      <dgm:prSet presAssocID="{D02D37D3-A4AF-452E-A2F4-C7FF725D9472}" presName="circle1" presStyleLbl="node1" presStyleIdx="0" presStyleCnt="4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4"/>
      <dgm:spPr/>
      <dgm:t>
        <a:bodyPr/>
        <a:lstStyle/>
        <a:p>
          <a:endParaRPr lang="en-US"/>
        </a:p>
      </dgm:t>
    </dgm:pt>
    <dgm:pt modelId="{56403640-84A2-48C0-A443-A7DF6A216F2B}" type="pres">
      <dgm:prSet presAssocID="{C5817810-A25B-4CB9-BFDF-2072E5D2622F}" presName="vertSpace2" presStyleLbl="node1" presStyleIdx="0" presStyleCnt="4"/>
      <dgm:spPr/>
    </dgm:pt>
    <dgm:pt modelId="{B50E0406-D4EB-4FC0-B65C-E37AE9F6F4C1}" type="pres">
      <dgm:prSet presAssocID="{C5817810-A25B-4CB9-BFDF-2072E5D2622F}" presName="circle2" presStyleLbl="node1" presStyleIdx="1" presStyleCnt="4"/>
      <dgm:spPr/>
    </dgm:pt>
    <dgm:pt modelId="{5FD95320-5B01-46BC-B576-D3FC19CF0C1A}" type="pres">
      <dgm:prSet presAssocID="{C5817810-A25B-4CB9-BFDF-2072E5D2622F}" presName="rect2" presStyleLbl="alignAcc1" presStyleIdx="1" presStyleCnt="4"/>
      <dgm:spPr/>
      <dgm:t>
        <a:bodyPr/>
        <a:lstStyle/>
        <a:p>
          <a:endParaRPr lang="en-US"/>
        </a:p>
      </dgm:t>
    </dgm:pt>
    <dgm:pt modelId="{41D65A07-0C73-4AB2-A03E-AC179CB7C45D}" type="pres">
      <dgm:prSet presAssocID="{1663F952-0EF3-494C-AF5F-205000788F56}" presName="vertSpace3" presStyleLbl="node1" presStyleIdx="1" presStyleCnt="4"/>
      <dgm:spPr/>
    </dgm:pt>
    <dgm:pt modelId="{0B6AC843-C9E6-421C-8E1E-D4E3D56C2455}" type="pres">
      <dgm:prSet presAssocID="{1663F952-0EF3-494C-AF5F-205000788F56}" presName="circle3" presStyleLbl="node1" presStyleIdx="2" presStyleCnt="4"/>
      <dgm:spPr/>
    </dgm:pt>
    <dgm:pt modelId="{7BD6B602-C0F6-4A2E-8D07-BDF3B155A9BD}" type="pres">
      <dgm:prSet presAssocID="{1663F952-0EF3-494C-AF5F-205000788F56}" presName="rect3" presStyleLbl="alignAcc1" presStyleIdx="2" presStyleCnt="4"/>
      <dgm:spPr/>
      <dgm:t>
        <a:bodyPr/>
        <a:lstStyle/>
        <a:p>
          <a:endParaRPr lang="en-US"/>
        </a:p>
      </dgm:t>
    </dgm:pt>
    <dgm:pt modelId="{3969C0CA-28A5-4343-877A-A15449BC296B}" type="pres">
      <dgm:prSet presAssocID="{FC8FF230-725D-4755-9668-E332A641B942}" presName="vertSpace4" presStyleLbl="node1" presStyleIdx="2" presStyleCnt="4"/>
      <dgm:spPr/>
    </dgm:pt>
    <dgm:pt modelId="{3A4BED4F-8A2D-48A4-B4D1-32884D84D800}" type="pres">
      <dgm:prSet presAssocID="{FC8FF230-725D-4755-9668-E332A641B942}" presName="circle4" presStyleLbl="node1" presStyleIdx="3" presStyleCnt="4"/>
      <dgm:spPr/>
    </dgm:pt>
    <dgm:pt modelId="{BF5E7C25-1648-4DB8-97EA-6635F8EADBB0}" type="pres">
      <dgm:prSet presAssocID="{FC8FF230-725D-4755-9668-E332A641B942}" presName="rect4" presStyleLbl="alignAcc1" presStyleIdx="3" presStyleCnt="4"/>
      <dgm:spPr/>
      <dgm:t>
        <a:bodyPr/>
        <a:lstStyle/>
        <a:p>
          <a:endParaRPr lang="en-US"/>
        </a:p>
      </dgm:t>
    </dgm:pt>
    <dgm:pt modelId="{934FDC56-D648-436D-ADFF-9F4EE3930E4A}" type="pres">
      <dgm:prSet presAssocID="{D02D37D3-A4AF-452E-A2F4-C7FF725D9472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F8C68-B610-4BD8-A603-3368F7A9ABFA}" type="pres">
      <dgm:prSet presAssocID="{D02D37D3-A4AF-452E-A2F4-C7FF725D9472}" presName="rect1ChTx" presStyleLbl="alignAcc1" presStyleIdx="3" presStyleCnt="4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93986-87FC-4EF9-BAF4-253D655576CE}" type="pres">
      <dgm:prSet presAssocID="{C5817810-A25B-4CB9-BFDF-2072E5D2622F}" presName="rect2ChTx" presStyleLbl="alignAcc1" presStyleIdx="3" presStyleCnt="4">
        <dgm:presLayoutVars>
          <dgm:bulletEnabled val="1"/>
        </dgm:presLayoutVars>
      </dgm:prSet>
      <dgm:spPr/>
    </dgm:pt>
    <dgm:pt modelId="{3E9146F6-37DF-48A2-B93C-D2E8D80A5888}" type="pres">
      <dgm:prSet presAssocID="{1663F952-0EF3-494C-AF5F-205000788F56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4E5D3-BB7F-483D-A1F9-F0DDB5105360}" type="pres">
      <dgm:prSet presAssocID="{1663F952-0EF3-494C-AF5F-205000788F56}" presName="rect3ChTx" presStyleLbl="alignAcc1" presStyleIdx="3" presStyleCnt="4">
        <dgm:presLayoutVars>
          <dgm:bulletEnabled val="1"/>
        </dgm:presLayoutVars>
      </dgm:prSet>
      <dgm:spPr/>
    </dgm:pt>
    <dgm:pt modelId="{839DEAD7-621B-40E8-A2BA-CB00E709F096}" type="pres">
      <dgm:prSet presAssocID="{FC8FF230-725D-4755-9668-E332A641B942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54C59-8A2F-4636-AA06-FABDCD9B3E47}" type="pres">
      <dgm:prSet presAssocID="{FC8FF230-725D-4755-9668-E332A641B942}" presName="rect4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10823F37-0754-4A7A-96F8-99A1F04D849A}" srcId="{FF57BCD0-D7FA-4BFF-B7CE-741BE16C7E59}" destId="{FC8FF230-725D-4755-9668-E332A641B942}" srcOrd="3" destOrd="0" parTransId="{9BACF74F-1C3A-4376-B0DB-E45449CC4E31}" sibTransId="{04B6F92C-D061-4A8C-B87A-5F9EB849DEF7}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0FC405A3-B878-4586-9E60-DCF102A87ABB}" type="presOf" srcId="{823E1AE1-4482-4703-95AE-9CEFD32BCC74}" destId="{FBF54C59-8A2F-4636-AA06-FABDCD9B3E47}" srcOrd="0" destOrd="0" presId="urn:microsoft.com/office/officeart/2005/8/layout/target3"/>
    <dgm:cxn modelId="{46B42C86-1B91-45EB-BD83-CE0FAB506D6F}" srcId="{FC8FF230-725D-4755-9668-E332A641B942}" destId="{60F6D935-2213-4E4A-944E-0E8F8126531C}" srcOrd="1" destOrd="0" parTransId="{23CE2BB3-8B81-4328-95E9-3FA4CCFA23D8}" sibTransId="{DA36C678-6C60-4924-A88E-BA2B30E1FFDF}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921E9B4F-8C60-4B98-8C86-1358BDE01C9E}" srcId="{FF57BCD0-D7FA-4BFF-B7CE-741BE16C7E59}" destId="{1663F952-0EF3-494C-AF5F-205000788F56}" srcOrd="2" destOrd="0" parTransId="{41D8FE17-8043-4691-8296-30856E94F733}" sibTransId="{53A11EFB-32AD-41A7-817A-17F957FB4C03}"/>
    <dgm:cxn modelId="{BD7C4F1F-9881-4359-940C-581E42F64A3D}" type="presOf" srcId="{1663F952-0EF3-494C-AF5F-205000788F56}" destId="{3E9146F6-37DF-48A2-B93C-D2E8D80A5888}" srcOrd="1" destOrd="0" presId="urn:microsoft.com/office/officeart/2005/8/layout/target3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960CB8B2-8777-497F-82DE-E296A5A1C63B}" type="presOf" srcId="{1663F952-0EF3-494C-AF5F-205000788F56}" destId="{7BD6B602-C0F6-4A2E-8D07-BDF3B155A9BD}" srcOrd="0" destOrd="0" presId="urn:microsoft.com/office/officeart/2005/8/layout/target3"/>
    <dgm:cxn modelId="{66F7F2A0-E150-40F5-B91A-5E93B31E8AB4}" type="presOf" srcId="{60F6D935-2213-4E4A-944E-0E8F8126531C}" destId="{FBF54C59-8A2F-4636-AA06-FABDCD9B3E47}" srcOrd="0" destOrd="1" presId="urn:microsoft.com/office/officeart/2005/8/layout/target3"/>
    <dgm:cxn modelId="{188B9246-AC3F-47D1-A208-BCFF65F220E3}" type="presOf" srcId="{FC8FF230-725D-4755-9668-E332A641B942}" destId="{839DEAD7-621B-40E8-A2BA-CB00E709F096}" srcOrd="1" destOrd="0" presId="urn:microsoft.com/office/officeart/2005/8/layout/target3"/>
    <dgm:cxn modelId="{3892AD57-562B-47A2-AD10-8432BB63202C}" type="presOf" srcId="{FC8FF230-725D-4755-9668-E332A641B942}" destId="{BF5E7C25-1648-4DB8-97EA-6635F8EADBB0}" srcOrd="0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7E590F00-2DD5-49A2-A318-B833CE7DA69F}" type="presParOf" srcId="{14319844-0FDB-45B2-B0BB-A433D2A12291}" destId="{41D65A07-0C73-4AB2-A03E-AC179CB7C45D}" srcOrd="6" destOrd="0" presId="urn:microsoft.com/office/officeart/2005/8/layout/target3"/>
    <dgm:cxn modelId="{E5106C99-6CEE-483D-9EC4-B69D78BCAC26}" type="presParOf" srcId="{14319844-0FDB-45B2-B0BB-A433D2A12291}" destId="{0B6AC843-C9E6-421C-8E1E-D4E3D56C2455}" srcOrd="7" destOrd="0" presId="urn:microsoft.com/office/officeart/2005/8/layout/target3"/>
    <dgm:cxn modelId="{54A0C3BA-63B9-4DE1-864A-C7CA23C1783F}" type="presParOf" srcId="{14319844-0FDB-45B2-B0BB-A433D2A12291}" destId="{7BD6B602-C0F6-4A2E-8D07-BDF3B155A9BD}" srcOrd="8" destOrd="0" presId="urn:microsoft.com/office/officeart/2005/8/layout/target3"/>
    <dgm:cxn modelId="{117A217D-E5AB-4B7C-8F16-52C559BA54E2}" type="presParOf" srcId="{14319844-0FDB-45B2-B0BB-A433D2A12291}" destId="{3969C0CA-28A5-4343-877A-A15449BC296B}" srcOrd="9" destOrd="0" presId="urn:microsoft.com/office/officeart/2005/8/layout/target3"/>
    <dgm:cxn modelId="{A21A1065-1174-4AB7-A500-1DC2FAB11CC8}" type="presParOf" srcId="{14319844-0FDB-45B2-B0BB-A433D2A12291}" destId="{3A4BED4F-8A2D-48A4-B4D1-32884D84D800}" srcOrd="10" destOrd="0" presId="urn:microsoft.com/office/officeart/2005/8/layout/target3"/>
    <dgm:cxn modelId="{F29C8EB8-8D4F-4B1C-AAB4-9F7DDB8AA154}" type="presParOf" srcId="{14319844-0FDB-45B2-B0BB-A433D2A12291}" destId="{BF5E7C25-1648-4DB8-97EA-6635F8EADBB0}" srcOrd="11" destOrd="0" presId="urn:microsoft.com/office/officeart/2005/8/layout/target3"/>
    <dgm:cxn modelId="{0633EB00-C3E8-458D-A78E-E3F0CB8CC200}" type="presParOf" srcId="{14319844-0FDB-45B2-B0BB-A433D2A12291}" destId="{934FDC56-D648-436D-ADFF-9F4EE3930E4A}" srcOrd="12" destOrd="0" presId="urn:microsoft.com/office/officeart/2005/8/layout/target3"/>
    <dgm:cxn modelId="{BFC03937-FCCF-4BB9-9D9A-EB59E4C23D2A}" type="presParOf" srcId="{14319844-0FDB-45B2-B0BB-A433D2A12291}" destId="{995F8C68-B610-4BD8-A603-3368F7A9ABFA}" srcOrd="13" destOrd="0" presId="urn:microsoft.com/office/officeart/2005/8/layout/target3"/>
    <dgm:cxn modelId="{65410941-A4A9-49E2-B9C1-21B7D0F0B9F5}" type="presParOf" srcId="{14319844-0FDB-45B2-B0BB-A433D2A12291}" destId="{91FD6599-E892-405B-BE4F-6173604AD2CC}" srcOrd="14" destOrd="0" presId="urn:microsoft.com/office/officeart/2005/8/layout/target3"/>
    <dgm:cxn modelId="{10A7BA35-90BE-409E-B229-DA8B421CE759}" type="presParOf" srcId="{14319844-0FDB-45B2-B0BB-A433D2A12291}" destId="{0FB93986-87FC-4EF9-BAF4-253D655576CE}" srcOrd="15" destOrd="0" presId="urn:microsoft.com/office/officeart/2005/8/layout/target3"/>
    <dgm:cxn modelId="{BF07F3E4-8195-4258-A6A8-7619F9C5CFFE}" type="presParOf" srcId="{14319844-0FDB-45B2-B0BB-A433D2A12291}" destId="{3E9146F6-37DF-48A2-B93C-D2E8D80A5888}" srcOrd="16" destOrd="0" presId="urn:microsoft.com/office/officeart/2005/8/layout/target3"/>
    <dgm:cxn modelId="{13ADD259-2BC9-491D-A57C-59302E7D72F2}" type="presParOf" srcId="{14319844-0FDB-45B2-B0BB-A433D2A12291}" destId="{A4E4E5D3-BB7F-483D-A1F9-F0DDB5105360}" srcOrd="17" destOrd="0" presId="urn:microsoft.com/office/officeart/2005/8/layout/target3"/>
    <dgm:cxn modelId="{10175444-6B43-4AA5-B365-C79159B03989}" type="presParOf" srcId="{14319844-0FDB-45B2-B0BB-A433D2A12291}" destId="{839DEAD7-621B-40E8-A2BA-CB00E709F096}" srcOrd="18" destOrd="0" presId="urn:microsoft.com/office/officeart/2005/8/layout/target3"/>
    <dgm:cxn modelId="{8555755F-3C9F-4E1E-A373-39D7422BB99C}" type="presParOf" srcId="{14319844-0FDB-45B2-B0BB-A433D2A12291}" destId="{FBF54C59-8A2F-4636-AA06-FABDCD9B3E47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smtClean="0"/>
            <a:t>Stories sind unverändert geblieben</a:t>
          </a:r>
          <a:endParaRPr lang="en-US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1663F952-0EF3-494C-AF5F-205000788F56}">
      <dgm:prSet/>
      <dgm:spPr/>
      <dgm:t>
        <a:bodyPr/>
        <a:lstStyle/>
        <a:p>
          <a:pPr rtl="0"/>
          <a:r>
            <a:rPr lang="de-DE" smtClean="0"/>
            <a:t>Mehr Aufmerksamkeit auf Aufwand vs. Perfektion</a:t>
          </a:r>
          <a:endParaRPr lang="en-US"/>
        </a:p>
      </dgm:t>
    </dgm:pt>
    <dgm:pt modelId="{41D8FE17-8043-4691-8296-30856E94F733}" type="parTrans" cxnId="{921E9B4F-8C60-4B98-8C86-1358BDE01C9E}">
      <dgm:prSet/>
      <dgm:spPr/>
      <dgm:t>
        <a:bodyPr/>
        <a:lstStyle/>
        <a:p>
          <a:endParaRPr lang="en-US"/>
        </a:p>
      </dgm:t>
    </dgm:pt>
    <dgm:pt modelId="{53A11EFB-32AD-41A7-817A-17F957FB4C03}" type="sibTrans" cxnId="{921E9B4F-8C60-4B98-8C86-1358BDE01C9E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r>
            <a:rPr lang="de-DE" smtClean="0"/>
            <a:t>Weniger „Out of Burndown“ Zeit</a:t>
          </a:r>
          <a:endParaRPr lang="en-US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r>
            <a:rPr lang="de-DE" smtClean="0"/>
            <a:t>Es wurde mehr erfasst</a:t>
          </a:r>
          <a:endParaRPr lang="en-US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60F6D935-2213-4E4A-944E-0E8F8126531C}">
      <dgm:prSet/>
      <dgm:spPr/>
      <dgm:t>
        <a:bodyPr/>
        <a:lstStyle/>
        <a:p>
          <a:pPr rtl="0"/>
          <a:r>
            <a:rPr lang="de-DE" smtClean="0"/>
            <a:t>Es gab reibungslosere Übegänge</a:t>
          </a:r>
          <a:endParaRPr lang="en-US"/>
        </a:p>
      </dgm:t>
    </dgm:pt>
    <dgm:pt modelId="{23CE2BB3-8B81-4328-95E9-3FA4CCFA23D8}" type="parTrans" cxnId="{46B42C86-1B91-45EB-BD83-CE0FAB506D6F}">
      <dgm:prSet/>
      <dgm:spPr/>
      <dgm:t>
        <a:bodyPr/>
        <a:lstStyle/>
        <a:p>
          <a:endParaRPr lang="en-US"/>
        </a:p>
      </dgm:t>
    </dgm:pt>
    <dgm:pt modelId="{DA36C678-6C60-4924-A88E-BA2B30E1FFDF}" type="sibTrans" cxnId="{46B42C86-1B91-45EB-BD83-CE0FAB506D6F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E4713-0FA5-46ED-A7BD-7A8287E497B2}" type="pres">
      <dgm:prSet presAssocID="{D02D37D3-A4AF-452E-A2F4-C7FF725D9472}" presName="circle1" presStyleLbl="node1" presStyleIdx="0" presStyleCnt="4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4"/>
      <dgm:spPr/>
      <dgm:t>
        <a:bodyPr/>
        <a:lstStyle/>
        <a:p>
          <a:endParaRPr lang="en-US"/>
        </a:p>
      </dgm:t>
    </dgm:pt>
    <dgm:pt modelId="{56403640-84A2-48C0-A443-A7DF6A216F2B}" type="pres">
      <dgm:prSet presAssocID="{C5817810-A25B-4CB9-BFDF-2072E5D2622F}" presName="vertSpace2" presStyleLbl="node1" presStyleIdx="0" presStyleCnt="4"/>
      <dgm:spPr/>
    </dgm:pt>
    <dgm:pt modelId="{B50E0406-D4EB-4FC0-B65C-E37AE9F6F4C1}" type="pres">
      <dgm:prSet presAssocID="{C5817810-A25B-4CB9-BFDF-2072E5D2622F}" presName="circle2" presStyleLbl="node1" presStyleIdx="1" presStyleCnt="4"/>
      <dgm:spPr/>
    </dgm:pt>
    <dgm:pt modelId="{5FD95320-5B01-46BC-B576-D3FC19CF0C1A}" type="pres">
      <dgm:prSet presAssocID="{C5817810-A25B-4CB9-BFDF-2072E5D2622F}" presName="rect2" presStyleLbl="alignAcc1" presStyleIdx="1" presStyleCnt="4"/>
      <dgm:spPr/>
      <dgm:t>
        <a:bodyPr/>
        <a:lstStyle/>
        <a:p>
          <a:endParaRPr lang="en-US"/>
        </a:p>
      </dgm:t>
    </dgm:pt>
    <dgm:pt modelId="{41D65A07-0C73-4AB2-A03E-AC179CB7C45D}" type="pres">
      <dgm:prSet presAssocID="{1663F952-0EF3-494C-AF5F-205000788F56}" presName="vertSpace3" presStyleLbl="node1" presStyleIdx="1" presStyleCnt="4"/>
      <dgm:spPr/>
    </dgm:pt>
    <dgm:pt modelId="{0B6AC843-C9E6-421C-8E1E-D4E3D56C2455}" type="pres">
      <dgm:prSet presAssocID="{1663F952-0EF3-494C-AF5F-205000788F56}" presName="circle3" presStyleLbl="node1" presStyleIdx="2" presStyleCnt="4"/>
      <dgm:spPr/>
    </dgm:pt>
    <dgm:pt modelId="{7BD6B602-C0F6-4A2E-8D07-BDF3B155A9BD}" type="pres">
      <dgm:prSet presAssocID="{1663F952-0EF3-494C-AF5F-205000788F56}" presName="rect3" presStyleLbl="alignAcc1" presStyleIdx="2" presStyleCnt="4"/>
      <dgm:spPr/>
      <dgm:t>
        <a:bodyPr/>
        <a:lstStyle/>
        <a:p>
          <a:endParaRPr lang="en-US"/>
        </a:p>
      </dgm:t>
    </dgm:pt>
    <dgm:pt modelId="{3969C0CA-28A5-4343-877A-A15449BC296B}" type="pres">
      <dgm:prSet presAssocID="{FC8FF230-725D-4755-9668-E332A641B942}" presName="vertSpace4" presStyleLbl="node1" presStyleIdx="2" presStyleCnt="4"/>
      <dgm:spPr/>
    </dgm:pt>
    <dgm:pt modelId="{3A4BED4F-8A2D-48A4-B4D1-32884D84D800}" type="pres">
      <dgm:prSet presAssocID="{FC8FF230-725D-4755-9668-E332A641B942}" presName="circle4" presStyleLbl="node1" presStyleIdx="3" presStyleCnt="4"/>
      <dgm:spPr/>
    </dgm:pt>
    <dgm:pt modelId="{BF5E7C25-1648-4DB8-97EA-6635F8EADBB0}" type="pres">
      <dgm:prSet presAssocID="{FC8FF230-725D-4755-9668-E332A641B942}" presName="rect4" presStyleLbl="alignAcc1" presStyleIdx="3" presStyleCnt="4"/>
      <dgm:spPr/>
      <dgm:t>
        <a:bodyPr/>
        <a:lstStyle/>
        <a:p>
          <a:endParaRPr lang="en-US"/>
        </a:p>
      </dgm:t>
    </dgm:pt>
    <dgm:pt modelId="{934FDC56-D648-436D-ADFF-9F4EE3930E4A}" type="pres">
      <dgm:prSet presAssocID="{D02D37D3-A4AF-452E-A2F4-C7FF725D9472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F8C68-B610-4BD8-A603-3368F7A9ABFA}" type="pres">
      <dgm:prSet presAssocID="{D02D37D3-A4AF-452E-A2F4-C7FF725D9472}" presName="rect1ChTx" presStyleLbl="alignAcc1" presStyleIdx="3" presStyleCnt="4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93986-87FC-4EF9-BAF4-253D655576CE}" type="pres">
      <dgm:prSet presAssocID="{C5817810-A25B-4CB9-BFDF-2072E5D2622F}" presName="rect2ChTx" presStyleLbl="alignAcc1" presStyleIdx="3" presStyleCnt="4">
        <dgm:presLayoutVars>
          <dgm:bulletEnabled val="1"/>
        </dgm:presLayoutVars>
      </dgm:prSet>
      <dgm:spPr/>
    </dgm:pt>
    <dgm:pt modelId="{3E9146F6-37DF-48A2-B93C-D2E8D80A5888}" type="pres">
      <dgm:prSet presAssocID="{1663F952-0EF3-494C-AF5F-205000788F56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4E5D3-BB7F-483D-A1F9-F0DDB5105360}" type="pres">
      <dgm:prSet presAssocID="{1663F952-0EF3-494C-AF5F-205000788F56}" presName="rect3ChTx" presStyleLbl="alignAcc1" presStyleIdx="3" presStyleCnt="4">
        <dgm:presLayoutVars>
          <dgm:bulletEnabled val="1"/>
        </dgm:presLayoutVars>
      </dgm:prSet>
      <dgm:spPr/>
    </dgm:pt>
    <dgm:pt modelId="{839DEAD7-621B-40E8-A2BA-CB00E709F096}" type="pres">
      <dgm:prSet presAssocID="{FC8FF230-725D-4755-9668-E332A641B942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54C59-8A2F-4636-AA06-FABDCD9B3E47}" type="pres">
      <dgm:prSet presAssocID="{FC8FF230-725D-4755-9668-E332A641B942}" presName="rect4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10823F37-0754-4A7A-96F8-99A1F04D849A}" srcId="{FF57BCD0-D7FA-4BFF-B7CE-741BE16C7E59}" destId="{FC8FF230-725D-4755-9668-E332A641B942}" srcOrd="3" destOrd="0" parTransId="{9BACF74F-1C3A-4376-B0DB-E45449CC4E31}" sibTransId="{04B6F92C-D061-4A8C-B87A-5F9EB849DEF7}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0FC405A3-B878-4586-9E60-DCF102A87ABB}" type="presOf" srcId="{823E1AE1-4482-4703-95AE-9CEFD32BCC74}" destId="{FBF54C59-8A2F-4636-AA06-FABDCD9B3E47}" srcOrd="0" destOrd="0" presId="urn:microsoft.com/office/officeart/2005/8/layout/target3"/>
    <dgm:cxn modelId="{46B42C86-1B91-45EB-BD83-CE0FAB506D6F}" srcId="{FC8FF230-725D-4755-9668-E332A641B942}" destId="{60F6D935-2213-4E4A-944E-0E8F8126531C}" srcOrd="1" destOrd="0" parTransId="{23CE2BB3-8B81-4328-95E9-3FA4CCFA23D8}" sibTransId="{DA36C678-6C60-4924-A88E-BA2B30E1FFDF}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921E9B4F-8C60-4B98-8C86-1358BDE01C9E}" srcId="{FF57BCD0-D7FA-4BFF-B7CE-741BE16C7E59}" destId="{1663F952-0EF3-494C-AF5F-205000788F56}" srcOrd="2" destOrd="0" parTransId="{41D8FE17-8043-4691-8296-30856E94F733}" sibTransId="{53A11EFB-32AD-41A7-817A-17F957FB4C03}"/>
    <dgm:cxn modelId="{BD7C4F1F-9881-4359-940C-581E42F64A3D}" type="presOf" srcId="{1663F952-0EF3-494C-AF5F-205000788F56}" destId="{3E9146F6-37DF-48A2-B93C-D2E8D80A5888}" srcOrd="1" destOrd="0" presId="urn:microsoft.com/office/officeart/2005/8/layout/target3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960CB8B2-8777-497F-82DE-E296A5A1C63B}" type="presOf" srcId="{1663F952-0EF3-494C-AF5F-205000788F56}" destId="{7BD6B602-C0F6-4A2E-8D07-BDF3B155A9BD}" srcOrd="0" destOrd="0" presId="urn:microsoft.com/office/officeart/2005/8/layout/target3"/>
    <dgm:cxn modelId="{66F7F2A0-E150-40F5-B91A-5E93B31E8AB4}" type="presOf" srcId="{60F6D935-2213-4E4A-944E-0E8F8126531C}" destId="{FBF54C59-8A2F-4636-AA06-FABDCD9B3E47}" srcOrd="0" destOrd="1" presId="urn:microsoft.com/office/officeart/2005/8/layout/target3"/>
    <dgm:cxn modelId="{188B9246-AC3F-47D1-A208-BCFF65F220E3}" type="presOf" srcId="{FC8FF230-725D-4755-9668-E332A641B942}" destId="{839DEAD7-621B-40E8-A2BA-CB00E709F096}" srcOrd="1" destOrd="0" presId="urn:microsoft.com/office/officeart/2005/8/layout/target3"/>
    <dgm:cxn modelId="{3892AD57-562B-47A2-AD10-8432BB63202C}" type="presOf" srcId="{FC8FF230-725D-4755-9668-E332A641B942}" destId="{BF5E7C25-1648-4DB8-97EA-6635F8EADBB0}" srcOrd="0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7E590F00-2DD5-49A2-A318-B833CE7DA69F}" type="presParOf" srcId="{14319844-0FDB-45B2-B0BB-A433D2A12291}" destId="{41D65A07-0C73-4AB2-A03E-AC179CB7C45D}" srcOrd="6" destOrd="0" presId="urn:microsoft.com/office/officeart/2005/8/layout/target3"/>
    <dgm:cxn modelId="{E5106C99-6CEE-483D-9EC4-B69D78BCAC26}" type="presParOf" srcId="{14319844-0FDB-45B2-B0BB-A433D2A12291}" destId="{0B6AC843-C9E6-421C-8E1E-D4E3D56C2455}" srcOrd="7" destOrd="0" presId="urn:microsoft.com/office/officeart/2005/8/layout/target3"/>
    <dgm:cxn modelId="{54A0C3BA-63B9-4DE1-864A-C7CA23C1783F}" type="presParOf" srcId="{14319844-0FDB-45B2-B0BB-A433D2A12291}" destId="{7BD6B602-C0F6-4A2E-8D07-BDF3B155A9BD}" srcOrd="8" destOrd="0" presId="urn:microsoft.com/office/officeart/2005/8/layout/target3"/>
    <dgm:cxn modelId="{117A217D-E5AB-4B7C-8F16-52C559BA54E2}" type="presParOf" srcId="{14319844-0FDB-45B2-B0BB-A433D2A12291}" destId="{3969C0CA-28A5-4343-877A-A15449BC296B}" srcOrd="9" destOrd="0" presId="urn:microsoft.com/office/officeart/2005/8/layout/target3"/>
    <dgm:cxn modelId="{A21A1065-1174-4AB7-A500-1DC2FAB11CC8}" type="presParOf" srcId="{14319844-0FDB-45B2-B0BB-A433D2A12291}" destId="{3A4BED4F-8A2D-48A4-B4D1-32884D84D800}" srcOrd="10" destOrd="0" presId="urn:microsoft.com/office/officeart/2005/8/layout/target3"/>
    <dgm:cxn modelId="{F29C8EB8-8D4F-4B1C-AAB4-9F7DDB8AA154}" type="presParOf" srcId="{14319844-0FDB-45B2-B0BB-A433D2A12291}" destId="{BF5E7C25-1648-4DB8-97EA-6635F8EADBB0}" srcOrd="11" destOrd="0" presId="urn:microsoft.com/office/officeart/2005/8/layout/target3"/>
    <dgm:cxn modelId="{0633EB00-C3E8-458D-A78E-E3F0CB8CC200}" type="presParOf" srcId="{14319844-0FDB-45B2-B0BB-A433D2A12291}" destId="{934FDC56-D648-436D-ADFF-9F4EE3930E4A}" srcOrd="12" destOrd="0" presId="urn:microsoft.com/office/officeart/2005/8/layout/target3"/>
    <dgm:cxn modelId="{BFC03937-FCCF-4BB9-9D9A-EB59E4C23D2A}" type="presParOf" srcId="{14319844-0FDB-45B2-B0BB-A433D2A12291}" destId="{995F8C68-B610-4BD8-A603-3368F7A9ABFA}" srcOrd="13" destOrd="0" presId="urn:microsoft.com/office/officeart/2005/8/layout/target3"/>
    <dgm:cxn modelId="{65410941-A4A9-49E2-B9C1-21B7D0F0B9F5}" type="presParOf" srcId="{14319844-0FDB-45B2-B0BB-A433D2A12291}" destId="{91FD6599-E892-405B-BE4F-6173604AD2CC}" srcOrd="14" destOrd="0" presId="urn:microsoft.com/office/officeart/2005/8/layout/target3"/>
    <dgm:cxn modelId="{10A7BA35-90BE-409E-B229-DA8B421CE759}" type="presParOf" srcId="{14319844-0FDB-45B2-B0BB-A433D2A12291}" destId="{0FB93986-87FC-4EF9-BAF4-253D655576CE}" srcOrd="15" destOrd="0" presId="urn:microsoft.com/office/officeart/2005/8/layout/target3"/>
    <dgm:cxn modelId="{BF07F3E4-8195-4258-A6A8-7619F9C5CFFE}" type="presParOf" srcId="{14319844-0FDB-45B2-B0BB-A433D2A12291}" destId="{3E9146F6-37DF-48A2-B93C-D2E8D80A5888}" srcOrd="16" destOrd="0" presId="urn:microsoft.com/office/officeart/2005/8/layout/target3"/>
    <dgm:cxn modelId="{13ADD259-2BC9-491D-A57C-59302E7D72F2}" type="presParOf" srcId="{14319844-0FDB-45B2-B0BB-A433D2A12291}" destId="{A4E4E5D3-BB7F-483D-A1F9-F0DDB5105360}" srcOrd="17" destOrd="0" presId="urn:microsoft.com/office/officeart/2005/8/layout/target3"/>
    <dgm:cxn modelId="{10175444-6B43-4AA5-B365-C79159B03989}" type="presParOf" srcId="{14319844-0FDB-45B2-B0BB-A433D2A12291}" destId="{839DEAD7-621B-40E8-A2BA-CB00E709F096}" srcOrd="18" destOrd="0" presId="urn:microsoft.com/office/officeart/2005/8/layout/target3"/>
    <dgm:cxn modelId="{8555755F-3C9F-4E1E-A373-39D7422BB99C}" type="presParOf" srcId="{14319844-0FDB-45B2-B0BB-A433D2A12291}" destId="{FBF54C59-8A2F-4636-AA06-FABDCD9B3E47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smtClean="0"/>
            <a:t>Stories sind unverändert geblieben</a:t>
          </a:r>
          <a:endParaRPr lang="en-US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1663F952-0EF3-494C-AF5F-205000788F56}">
      <dgm:prSet/>
      <dgm:spPr/>
      <dgm:t>
        <a:bodyPr/>
        <a:lstStyle/>
        <a:p>
          <a:pPr rtl="0"/>
          <a:r>
            <a:rPr lang="de-DE" smtClean="0"/>
            <a:t>Mehr Aufmerksamkeit auf Aufwand vs. Perfektion</a:t>
          </a:r>
          <a:endParaRPr lang="en-US"/>
        </a:p>
      </dgm:t>
    </dgm:pt>
    <dgm:pt modelId="{41D8FE17-8043-4691-8296-30856E94F733}" type="parTrans" cxnId="{921E9B4F-8C60-4B98-8C86-1358BDE01C9E}">
      <dgm:prSet/>
      <dgm:spPr/>
      <dgm:t>
        <a:bodyPr/>
        <a:lstStyle/>
        <a:p>
          <a:endParaRPr lang="en-US"/>
        </a:p>
      </dgm:t>
    </dgm:pt>
    <dgm:pt modelId="{53A11EFB-32AD-41A7-817A-17F957FB4C03}" type="sibTrans" cxnId="{921E9B4F-8C60-4B98-8C86-1358BDE01C9E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r>
            <a:rPr lang="de-DE" smtClean="0"/>
            <a:t>Weniger „Out of Burndown“ Zeit</a:t>
          </a:r>
          <a:endParaRPr lang="en-US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r>
            <a:rPr lang="de-DE" smtClean="0"/>
            <a:t>Es wurde mehr erfasst</a:t>
          </a:r>
          <a:endParaRPr lang="en-US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60F6D935-2213-4E4A-944E-0E8F8126531C}">
      <dgm:prSet/>
      <dgm:spPr/>
      <dgm:t>
        <a:bodyPr/>
        <a:lstStyle/>
        <a:p>
          <a:pPr rtl="0"/>
          <a:r>
            <a:rPr lang="de-DE" smtClean="0"/>
            <a:t>Es gab reibungslosere Übegänge</a:t>
          </a:r>
          <a:endParaRPr lang="en-US"/>
        </a:p>
      </dgm:t>
    </dgm:pt>
    <dgm:pt modelId="{23CE2BB3-8B81-4328-95E9-3FA4CCFA23D8}" type="parTrans" cxnId="{46B42C86-1B91-45EB-BD83-CE0FAB506D6F}">
      <dgm:prSet/>
      <dgm:spPr/>
      <dgm:t>
        <a:bodyPr/>
        <a:lstStyle/>
        <a:p>
          <a:endParaRPr lang="en-US"/>
        </a:p>
      </dgm:t>
    </dgm:pt>
    <dgm:pt modelId="{DA36C678-6C60-4924-A88E-BA2B30E1FFDF}" type="sibTrans" cxnId="{46B42C86-1B91-45EB-BD83-CE0FAB506D6F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1E4713-0FA5-46ED-A7BD-7A8287E497B2}" type="pres">
      <dgm:prSet presAssocID="{D02D37D3-A4AF-452E-A2F4-C7FF725D9472}" presName="circle1" presStyleLbl="node1" presStyleIdx="0" presStyleCnt="4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4"/>
      <dgm:spPr/>
      <dgm:t>
        <a:bodyPr/>
        <a:lstStyle/>
        <a:p>
          <a:endParaRPr lang="en-US"/>
        </a:p>
      </dgm:t>
    </dgm:pt>
    <dgm:pt modelId="{56403640-84A2-48C0-A443-A7DF6A216F2B}" type="pres">
      <dgm:prSet presAssocID="{C5817810-A25B-4CB9-BFDF-2072E5D2622F}" presName="vertSpace2" presStyleLbl="node1" presStyleIdx="0" presStyleCnt="4"/>
      <dgm:spPr/>
    </dgm:pt>
    <dgm:pt modelId="{B50E0406-D4EB-4FC0-B65C-E37AE9F6F4C1}" type="pres">
      <dgm:prSet presAssocID="{C5817810-A25B-4CB9-BFDF-2072E5D2622F}" presName="circle2" presStyleLbl="node1" presStyleIdx="1" presStyleCnt="4"/>
      <dgm:spPr/>
    </dgm:pt>
    <dgm:pt modelId="{5FD95320-5B01-46BC-B576-D3FC19CF0C1A}" type="pres">
      <dgm:prSet presAssocID="{C5817810-A25B-4CB9-BFDF-2072E5D2622F}" presName="rect2" presStyleLbl="alignAcc1" presStyleIdx="1" presStyleCnt="4"/>
      <dgm:spPr/>
      <dgm:t>
        <a:bodyPr/>
        <a:lstStyle/>
        <a:p>
          <a:endParaRPr lang="en-US"/>
        </a:p>
      </dgm:t>
    </dgm:pt>
    <dgm:pt modelId="{41D65A07-0C73-4AB2-A03E-AC179CB7C45D}" type="pres">
      <dgm:prSet presAssocID="{1663F952-0EF3-494C-AF5F-205000788F56}" presName="vertSpace3" presStyleLbl="node1" presStyleIdx="1" presStyleCnt="4"/>
      <dgm:spPr/>
    </dgm:pt>
    <dgm:pt modelId="{0B6AC843-C9E6-421C-8E1E-D4E3D56C2455}" type="pres">
      <dgm:prSet presAssocID="{1663F952-0EF3-494C-AF5F-205000788F56}" presName="circle3" presStyleLbl="node1" presStyleIdx="2" presStyleCnt="4"/>
      <dgm:spPr/>
    </dgm:pt>
    <dgm:pt modelId="{7BD6B602-C0F6-4A2E-8D07-BDF3B155A9BD}" type="pres">
      <dgm:prSet presAssocID="{1663F952-0EF3-494C-AF5F-205000788F56}" presName="rect3" presStyleLbl="alignAcc1" presStyleIdx="2" presStyleCnt="4"/>
      <dgm:spPr/>
      <dgm:t>
        <a:bodyPr/>
        <a:lstStyle/>
        <a:p>
          <a:endParaRPr lang="en-US"/>
        </a:p>
      </dgm:t>
    </dgm:pt>
    <dgm:pt modelId="{3969C0CA-28A5-4343-877A-A15449BC296B}" type="pres">
      <dgm:prSet presAssocID="{FC8FF230-725D-4755-9668-E332A641B942}" presName="vertSpace4" presStyleLbl="node1" presStyleIdx="2" presStyleCnt="4"/>
      <dgm:spPr/>
    </dgm:pt>
    <dgm:pt modelId="{3A4BED4F-8A2D-48A4-B4D1-32884D84D800}" type="pres">
      <dgm:prSet presAssocID="{FC8FF230-725D-4755-9668-E332A641B942}" presName="circle4" presStyleLbl="node1" presStyleIdx="3" presStyleCnt="4"/>
      <dgm:spPr/>
    </dgm:pt>
    <dgm:pt modelId="{BF5E7C25-1648-4DB8-97EA-6635F8EADBB0}" type="pres">
      <dgm:prSet presAssocID="{FC8FF230-725D-4755-9668-E332A641B942}" presName="rect4" presStyleLbl="alignAcc1" presStyleIdx="3" presStyleCnt="4"/>
      <dgm:spPr/>
      <dgm:t>
        <a:bodyPr/>
        <a:lstStyle/>
        <a:p>
          <a:endParaRPr lang="en-US"/>
        </a:p>
      </dgm:t>
    </dgm:pt>
    <dgm:pt modelId="{934FDC56-D648-436D-ADFF-9F4EE3930E4A}" type="pres">
      <dgm:prSet presAssocID="{D02D37D3-A4AF-452E-A2F4-C7FF725D9472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F8C68-B610-4BD8-A603-3368F7A9ABFA}" type="pres">
      <dgm:prSet presAssocID="{D02D37D3-A4AF-452E-A2F4-C7FF725D9472}" presName="rect1ChTx" presStyleLbl="alignAcc1" presStyleIdx="3" presStyleCnt="4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93986-87FC-4EF9-BAF4-253D655576CE}" type="pres">
      <dgm:prSet presAssocID="{C5817810-A25B-4CB9-BFDF-2072E5D2622F}" presName="rect2ChTx" presStyleLbl="alignAcc1" presStyleIdx="3" presStyleCnt="4">
        <dgm:presLayoutVars>
          <dgm:bulletEnabled val="1"/>
        </dgm:presLayoutVars>
      </dgm:prSet>
      <dgm:spPr/>
    </dgm:pt>
    <dgm:pt modelId="{3E9146F6-37DF-48A2-B93C-D2E8D80A5888}" type="pres">
      <dgm:prSet presAssocID="{1663F952-0EF3-494C-AF5F-205000788F56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4E5D3-BB7F-483D-A1F9-F0DDB5105360}" type="pres">
      <dgm:prSet presAssocID="{1663F952-0EF3-494C-AF5F-205000788F56}" presName="rect3ChTx" presStyleLbl="alignAcc1" presStyleIdx="3" presStyleCnt="4">
        <dgm:presLayoutVars>
          <dgm:bulletEnabled val="1"/>
        </dgm:presLayoutVars>
      </dgm:prSet>
      <dgm:spPr/>
    </dgm:pt>
    <dgm:pt modelId="{839DEAD7-621B-40E8-A2BA-CB00E709F096}" type="pres">
      <dgm:prSet presAssocID="{FC8FF230-725D-4755-9668-E332A641B942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54C59-8A2F-4636-AA06-FABDCD9B3E47}" type="pres">
      <dgm:prSet presAssocID="{FC8FF230-725D-4755-9668-E332A641B942}" presName="rect4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10823F37-0754-4A7A-96F8-99A1F04D849A}" srcId="{FF57BCD0-D7FA-4BFF-B7CE-741BE16C7E59}" destId="{FC8FF230-725D-4755-9668-E332A641B942}" srcOrd="3" destOrd="0" parTransId="{9BACF74F-1C3A-4376-B0DB-E45449CC4E31}" sibTransId="{04B6F92C-D061-4A8C-B87A-5F9EB849DEF7}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0FC405A3-B878-4586-9E60-DCF102A87ABB}" type="presOf" srcId="{823E1AE1-4482-4703-95AE-9CEFD32BCC74}" destId="{FBF54C59-8A2F-4636-AA06-FABDCD9B3E47}" srcOrd="0" destOrd="0" presId="urn:microsoft.com/office/officeart/2005/8/layout/target3"/>
    <dgm:cxn modelId="{46B42C86-1B91-45EB-BD83-CE0FAB506D6F}" srcId="{FC8FF230-725D-4755-9668-E332A641B942}" destId="{60F6D935-2213-4E4A-944E-0E8F8126531C}" srcOrd="1" destOrd="0" parTransId="{23CE2BB3-8B81-4328-95E9-3FA4CCFA23D8}" sibTransId="{DA36C678-6C60-4924-A88E-BA2B30E1FFDF}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921E9B4F-8C60-4B98-8C86-1358BDE01C9E}" srcId="{FF57BCD0-D7FA-4BFF-B7CE-741BE16C7E59}" destId="{1663F952-0EF3-494C-AF5F-205000788F56}" srcOrd="2" destOrd="0" parTransId="{41D8FE17-8043-4691-8296-30856E94F733}" sibTransId="{53A11EFB-32AD-41A7-817A-17F957FB4C03}"/>
    <dgm:cxn modelId="{BD7C4F1F-9881-4359-940C-581E42F64A3D}" type="presOf" srcId="{1663F952-0EF3-494C-AF5F-205000788F56}" destId="{3E9146F6-37DF-48A2-B93C-D2E8D80A5888}" srcOrd="1" destOrd="0" presId="urn:microsoft.com/office/officeart/2005/8/layout/target3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960CB8B2-8777-497F-82DE-E296A5A1C63B}" type="presOf" srcId="{1663F952-0EF3-494C-AF5F-205000788F56}" destId="{7BD6B602-C0F6-4A2E-8D07-BDF3B155A9BD}" srcOrd="0" destOrd="0" presId="urn:microsoft.com/office/officeart/2005/8/layout/target3"/>
    <dgm:cxn modelId="{66F7F2A0-E150-40F5-B91A-5E93B31E8AB4}" type="presOf" srcId="{60F6D935-2213-4E4A-944E-0E8F8126531C}" destId="{FBF54C59-8A2F-4636-AA06-FABDCD9B3E47}" srcOrd="0" destOrd="1" presId="urn:microsoft.com/office/officeart/2005/8/layout/target3"/>
    <dgm:cxn modelId="{188B9246-AC3F-47D1-A208-BCFF65F220E3}" type="presOf" srcId="{FC8FF230-725D-4755-9668-E332A641B942}" destId="{839DEAD7-621B-40E8-A2BA-CB00E709F096}" srcOrd="1" destOrd="0" presId="urn:microsoft.com/office/officeart/2005/8/layout/target3"/>
    <dgm:cxn modelId="{3892AD57-562B-47A2-AD10-8432BB63202C}" type="presOf" srcId="{FC8FF230-725D-4755-9668-E332A641B942}" destId="{BF5E7C25-1648-4DB8-97EA-6635F8EADBB0}" srcOrd="0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7E590F00-2DD5-49A2-A318-B833CE7DA69F}" type="presParOf" srcId="{14319844-0FDB-45B2-B0BB-A433D2A12291}" destId="{41D65A07-0C73-4AB2-A03E-AC179CB7C45D}" srcOrd="6" destOrd="0" presId="urn:microsoft.com/office/officeart/2005/8/layout/target3"/>
    <dgm:cxn modelId="{E5106C99-6CEE-483D-9EC4-B69D78BCAC26}" type="presParOf" srcId="{14319844-0FDB-45B2-B0BB-A433D2A12291}" destId="{0B6AC843-C9E6-421C-8E1E-D4E3D56C2455}" srcOrd="7" destOrd="0" presId="urn:microsoft.com/office/officeart/2005/8/layout/target3"/>
    <dgm:cxn modelId="{54A0C3BA-63B9-4DE1-864A-C7CA23C1783F}" type="presParOf" srcId="{14319844-0FDB-45B2-B0BB-A433D2A12291}" destId="{7BD6B602-C0F6-4A2E-8D07-BDF3B155A9BD}" srcOrd="8" destOrd="0" presId="urn:microsoft.com/office/officeart/2005/8/layout/target3"/>
    <dgm:cxn modelId="{117A217D-E5AB-4B7C-8F16-52C559BA54E2}" type="presParOf" srcId="{14319844-0FDB-45B2-B0BB-A433D2A12291}" destId="{3969C0CA-28A5-4343-877A-A15449BC296B}" srcOrd="9" destOrd="0" presId="urn:microsoft.com/office/officeart/2005/8/layout/target3"/>
    <dgm:cxn modelId="{A21A1065-1174-4AB7-A500-1DC2FAB11CC8}" type="presParOf" srcId="{14319844-0FDB-45B2-B0BB-A433D2A12291}" destId="{3A4BED4F-8A2D-48A4-B4D1-32884D84D800}" srcOrd="10" destOrd="0" presId="urn:microsoft.com/office/officeart/2005/8/layout/target3"/>
    <dgm:cxn modelId="{F29C8EB8-8D4F-4B1C-AAB4-9F7DDB8AA154}" type="presParOf" srcId="{14319844-0FDB-45B2-B0BB-A433D2A12291}" destId="{BF5E7C25-1648-4DB8-97EA-6635F8EADBB0}" srcOrd="11" destOrd="0" presId="urn:microsoft.com/office/officeart/2005/8/layout/target3"/>
    <dgm:cxn modelId="{0633EB00-C3E8-458D-A78E-E3F0CB8CC200}" type="presParOf" srcId="{14319844-0FDB-45B2-B0BB-A433D2A12291}" destId="{934FDC56-D648-436D-ADFF-9F4EE3930E4A}" srcOrd="12" destOrd="0" presId="urn:microsoft.com/office/officeart/2005/8/layout/target3"/>
    <dgm:cxn modelId="{BFC03937-FCCF-4BB9-9D9A-EB59E4C23D2A}" type="presParOf" srcId="{14319844-0FDB-45B2-B0BB-A433D2A12291}" destId="{995F8C68-B610-4BD8-A603-3368F7A9ABFA}" srcOrd="13" destOrd="0" presId="urn:microsoft.com/office/officeart/2005/8/layout/target3"/>
    <dgm:cxn modelId="{65410941-A4A9-49E2-B9C1-21B7D0F0B9F5}" type="presParOf" srcId="{14319844-0FDB-45B2-B0BB-A433D2A12291}" destId="{91FD6599-E892-405B-BE4F-6173604AD2CC}" srcOrd="14" destOrd="0" presId="urn:microsoft.com/office/officeart/2005/8/layout/target3"/>
    <dgm:cxn modelId="{10A7BA35-90BE-409E-B229-DA8B421CE759}" type="presParOf" srcId="{14319844-0FDB-45B2-B0BB-A433D2A12291}" destId="{0FB93986-87FC-4EF9-BAF4-253D655576CE}" srcOrd="15" destOrd="0" presId="urn:microsoft.com/office/officeart/2005/8/layout/target3"/>
    <dgm:cxn modelId="{BF07F3E4-8195-4258-A6A8-7619F9C5CFFE}" type="presParOf" srcId="{14319844-0FDB-45B2-B0BB-A433D2A12291}" destId="{3E9146F6-37DF-48A2-B93C-D2E8D80A5888}" srcOrd="16" destOrd="0" presId="urn:microsoft.com/office/officeart/2005/8/layout/target3"/>
    <dgm:cxn modelId="{13ADD259-2BC9-491D-A57C-59302E7D72F2}" type="presParOf" srcId="{14319844-0FDB-45B2-B0BB-A433D2A12291}" destId="{A4E4E5D3-BB7F-483D-A1F9-F0DDB5105360}" srcOrd="17" destOrd="0" presId="urn:microsoft.com/office/officeart/2005/8/layout/target3"/>
    <dgm:cxn modelId="{10175444-6B43-4AA5-B365-C79159B03989}" type="presParOf" srcId="{14319844-0FDB-45B2-B0BB-A433D2A12291}" destId="{839DEAD7-621B-40E8-A2BA-CB00E709F096}" srcOrd="18" destOrd="0" presId="urn:microsoft.com/office/officeart/2005/8/layout/target3"/>
    <dgm:cxn modelId="{8555755F-3C9F-4E1E-A373-39D7422BB99C}" type="presParOf" srcId="{14319844-0FDB-45B2-B0BB-A433D2A12291}" destId="{FBF54C59-8A2F-4636-AA06-FABDCD9B3E47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Parallelisierung (Relaxtes Extreme Programming)</a:t>
          </a:r>
          <a:endParaRPr lang="en-US" dirty="0" smtClean="0">
            <a:solidFill>
              <a:srgbClr val="0070C0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Erfahrung bei Stories und Entscheidungen:</a:t>
          </a:r>
          <a:endParaRPr lang="en-US" dirty="0">
            <a:solidFill>
              <a:srgbClr val="0070C0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Bildung von Bereichsexperten</a:t>
          </a:r>
          <a:endParaRPr lang="en-US" dirty="0" smtClean="0">
            <a:solidFill>
              <a:srgbClr val="0070C0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5102C-D06D-4B52-BA1A-FCA2CA9EF09A}">
      <dsp:nvSpPr>
        <dsp:cNvPr id="0" name=""/>
        <dsp:cNvSpPr/>
      </dsp:nvSpPr>
      <dsp:spPr>
        <a:xfrm rot="5400000">
          <a:off x="4206934" y="-1547798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Erweiterung der Datenbank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Bereitstellen aller </a:t>
          </a:r>
          <a:r>
            <a:rPr lang="de-DE" sz="2000" kern="1200" noProof="0" dirty="0" smtClean="0"/>
            <a:t>Funktionen</a:t>
          </a:r>
          <a:endParaRPr lang="de-DE" sz="2000" kern="1200" noProof="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Programmweite Observer</a:t>
          </a:r>
          <a:endParaRPr lang="de-DE" sz="2000" kern="1200" noProof="1"/>
        </a:p>
      </dsp:txBody>
      <dsp:txXfrm rot="-5400000">
        <a:off x="2519171" y="193809"/>
        <a:ext cx="4424684" cy="995314"/>
      </dsp:txXfrm>
    </dsp:sp>
    <dsp:sp modelId="{16AC3361-D8CB-499F-B000-DA1124C66827}">
      <dsp:nvSpPr>
        <dsp:cNvPr id="0" name=""/>
        <dsp:cNvSpPr/>
      </dsp:nvSpPr>
      <dsp:spPr>
        <a:xfrm>
          <a:off x="0" y="208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Spielgruppenmanager</a:t>
          </a:r>
          <a:endParaRPr lang="en-US" sz="1700" kern="1200"/>
        </a:p>
      </dsp:txBody>
      <dsp:txXfrm>
        <a:off x="67305" y="69394"/>
        <a:ext cx="2384562" cy="1244143"/>
      </dsp:txXfrm>
    </dsp:sp>
    <dsp:sp modelId="{E6881E49-6C92-430A-84DF-CCA8FC8A2C51}">
      <dsp:nvSpPr>
        <dsp:cNvPr id="0" name=""/>
        <dsp:cNvSpPr/>
      </dsp:nvSpPr>
      <dsp:spPr>
        <a:xfrm rot="5400000">
          <a:off x="4206934" y="-100107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Spezifikation durch Kunden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Bereitstellen der Grundfunktionen</a:t>
          </a:r>
          <a:endParaRPr lang="en-US" sz="2000" kern="1200"/>
        </a:p>
      </dsp:txBody>
      <dsp:txXfrm rot="-5400000">
        <a:off x="2519171" y="1641500"/>
        <a:ext cx="4424684" cy="995314"/>
      </dsp:txXfrm>
    </dsp:sp>
    <dsp:sp modelId="{F6660A5D-A059-44AE-A05B-FC79D0DB8604}">
      <dsp:nvSpPr>
        <dsp:cNvPr id="0" name=""/>
        <dsp:cNvSpPr/>
      </dsp:nvSpPr>
      <dsp:spPr>
        <a:xfrm>
          <a:off x="0" y="144977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Kampfsimulator: Gegnerrunde</a:t>
          </a:r>
          <a:endParaRPr lang="en-US" sz="1700" kern="1200"/>
        </a:p>
      </dsp:txBody>
      <dsp:txXfrm>
        <a:off x="67305" y="1517084"/>
        <a:ext cx="2384562" cy="1244143"/>
      </dsp:txXfrm>
    </dsp:sp>
    <dsp:sp modelId="{C345B7CC-B3EB-4AEB-9EC9-68E717590EC8}">
      <dsp:nvSpPr>
        <dsp:cNvPr id="0" name=""/>
        <dsp:cNvSpPr/>
      </dsp:nvSpPr>
      <dsp:spPr>
        <a:xfrm rot="5400000">
          <a:off x="4206934" y="1347583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Erweiterung der Datenbank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Bereitstellen der Grundfunktionen</a:t>
          </a:r>
          <a:endParaRPr lang="en-US" sz="2000" kern="1200" dirty="0"/>
        </a:p>
      </dsp:txBody>
      <dsp:txXfrm rot="-5400000">
        <a:off x="2519171" y="3089190"/>
        <a:ext cx="4424684" cy="995314"/>
      </dsp:txXfrm>
    </dsp:sp>
    <dsp:sp modelId="{6A83DC21-9785-4639-882B-B7EB1893D5AD}">
      <dsp:nvSpPr>
        <dsp:cNvPr id="0" name=""/>
        <dsp:cNvSpPr/>
      </dsp:nvSpPr>
      <dsp:spPr>
        <a:xfrm>
          <a:off x="0" y="2897470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Händler: Einfache Gegenstände</a:t>
          </a:r>
          <a:endParaRPr lang="en-US" sz="1700" kern="1200"/>
        </a:p>
      </dsp:txBody>
      <dsp:txXfrm>
        <a:off x="67305" y="2964775"/>
        <a:ext cx="2384562" cy="12441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Parallelisierung (Relaxtes Extreme Programming)</a:t>
          </a:r>
          <a:endParaRPr lang="en-US" sz="18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Erfahrung bei Stories und Entscheidungen: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Parallelisierung (Relaxtes Extreme Programming)</a:t>
          </a:r>
          <a:endParaRPr lang="en-US" sz="18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Erfahrung bei Stories und Entscheidungen: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Pro-Kontra, Aufwand v. Nutzen, CRC Cards etc.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Viel Rücksicht auf Akzeptanztests</a:t>
          </a:r>
          <a:endParaRPr lang="en-US" sz="1400" kern="1200" dirty="0">
            <a:solidFill>
              <a:srgbClr val="0070C0"/>
            </a:solidFill>
          </a:endParaRPr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Stories sind unverändert geblieben</a:t>
          </a:r>
          <a:endParaRPr lang="en-US" sz="1200" kern="1200" dirty="0"/>
        </a:p>
      </dsp:txBody>
      <dsp:txXfrm>
        <a:off x="1390015" y="49013"/>
        <a:ext cx="1621684" cy="590756"/>
      </dsp:txXfrm>
    </dsp:sp>
    <dsp:sp modelId="{F240DCF3-EF85-4BF6-A8CF-0C5185817583}">
      <dsp:nvSpPr>
        <dsp:cNvPr id="0" name=""/>
        <dsp:cNvSpPr/>
      </dsp:nvSpPr>
      <dsp:spPr>
        <a:xfrm>
          <a:off x="364879" y="639770"/>
          <a:ext cx="2050272" cy="205027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DD334-1BCC-4D54-9BB9-E8DE83A2806A}">
      <dsp:nvSpPr>
        <dsp:cNvPr id="0" name=""/>
        <dsp:cNvSpPr/>
      </dsp:nvSpPr>
      <dsp:spPr>
        <a:xfrm>
          <a:off x="1390015" y="639770"/>
          <a:ext cx="3243369" cy="2050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390015" y="639770"/>
        <a:ext cx="1621684" cy="590756"/>
      </dsp:txXfrm>
    </dsp:sp>
    <dsp:sp modelId="{277F00EB-493F-491D-B933-34DD9318F957}">
      <dsp:nvSpPr>
        <dsp:cNvPr id="0" name=""/>
        <dsp:cNvSpPr/>
      </dsp:nvSpPr>
      <dsp:spPr>
        <a:xfrm>
          <a:off x="729758" y="1230526"/>
          <a:ext cx="1320514" cy="13205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604F9-B7BE-4F93-ADC1-0B657FE80FB5}">
      <dsp:nvSpPr>
        <dsp:cNvPr id="0" name=""/>
        <dsp:cNvSpPr/>
      </dsp:nvSpPr>
      <dsp:spPr>
        <a:xfrm>
          <a:off x="1390015" y="1230526"/>
          <a:ext cx="3243369" cy="13205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390015" y="1230526"/>
        <a:ext cx="1621684" cy="590756"/>
      </dsp:txXfrm>
    </dsp:sp>
    <dsp:sp modelId="{E880339F-FE05-469C-AC3E-A3A6C923361A}">
      <dsp:nvSpPr>
        <dsp:cNvPr id="0" name=""/>
        <dsp:cNvSpPr/>
      </dsp:nvSpPr>
      <dsp:spPr>
        <a:xfrm>
          <a:off x="1094637" y="1821283"/>
          <a:ext cx="590756" cy="590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DF46B-A3BE-40DE-96DE-BF55B096203C}">
      <dsp:nvSpPr>
        <dsp:cNvPr id="0" name=""/>
        <dsp:cNvSpPr/>
      </dsp:nvSpPr>
      <dsp:spPr>
        <a:xfrm>
          <a:off x="1390015" y="1821283"/>
          <a:ext cx="3243369" cy="590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390015" y="1821283"/>
        <a:ext cx="1621684" cy="590756"/>
      </dsp:txXfrm>
    </dsp:sp>
    <dsp:sp modelId="{0ED1EAA3-A64A-4158-97FE-36B2F956BE46}">
      <dsp:nvSpPr>
        <dsp:cNvPr id="0" name=""/>
        <dsp:cNvSpPr/>
      </dsp:nvSpPr>
      <dsp:spPr>
        <a:xfrm>
          <a:off x="3011700" y="1821283"/>
          <a:ext cx="1621684" cy="59075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/>
        </a:p>
      </dsp:txBody>
      <dsp:txXfrm>
        <a:off x="3011700" y="1821283"/>
        <a:ext cx="1621684" cy="590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Stories sind unverändert geblieben</a:t>
          </a:r>
          <a:endParaRPr lang="en-US" sz="1200" kern="1200" dirty="0"/>
        </a:p>
      </dsp:txBody>
      <dsp:txXfrm>
        <a:off x="1390015" y="49013"/>
        <a:ext cx="1621684" cy="590756"/>
      </dsp:txXfrm>
    </dsp:sp>
    <dsp:sp modelId="{B50E0406-D4EB-4FC0-B65C-E37AE9F6F4C1}">
      <dsp:nvSpPr>
        <dsp:cNvPr id="0" name=""/>
        <dsp:cNvSpPr/>
      </dsp:nvSpPr>
      <dsp:spPr>
        <a:xfrm>
          <a:off x="364879" y="639770"/>
          <a:ext cx="2050272" cy="205027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639770"/>
          <a:ext cx="3243369" cy="2050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Tasks sind Ablauforientierter</a:t>
          </a:r>
          <a:endParaRPr lang="en-US" sz="1200" kern="1200"/>
        </a:p>
      </dsp:txBody>
      <dsp:txXfrm>
        <a:off x="1390015" y="639770"/>
        <a:ext cx="1621684" cy="590756"/>
      </dsp:txXfrm>
    </dsp:sp>
    <dsp:sp modelId="{0B6AC843-C9E6-421C-8E1E-D4E3D56C2455}">
      <dsp:nvSpPr>
        <dsp:cNvPr id="0" name=""/>
        <dsp:cNvSpPr/>
      </dsp:nvSpPr>
      <dsp:spPr>
        <a:xfrm>
          <a:off x="729758" y="1230526"/>
          <a:ext cx="1320514" cy="13205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B602-C0F6-4A2E-8D07-BDF3B155A9BD}">
      <dsp:nvSpPr>
        <dsp:cNvPr id="0" name=""/>
        <dsp:cNvSpPr/>
      </dsp:nvSpPr>
      <dsp:spPr>
        <a:xfrm>
          <a:off x="1390015" y="1230526"/>
          <a:ext cx="3243369" cy="13205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Mehr Aufmerksamkeit auf Aufwand vs. Perfektion</a:t>
          </a:r>
          <a:endParaRPr lang="en-US" sz="1200" kern="1200"/>
        </a:p>
      </dsp:txBody>
      <dsp:txXfrm>
        <a:off x="1390015" y="1230526"/>
        <a:ext cx="1621684" cy="590756"/>
      </dsp:txXfrm>
    </dsp:sp>
    <dsp:sp modelId="{3A4BED4F-8A2D-48A4-B4D1-32884D84D800}">
      <dsp:nvSpPr>
        <dsp:cNvPr id="0" name=""/>
        <dsp:cNvSpPr/>
      </dsp:nvSpPr>
      <dsp:spPr>
        <a:xfrm>
          <a:off x="1094637" y="1821283"/>
          <a:ext cx="590756" cy="590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E7C25-1648-4DB8-97EA-6635F8EADBB0}">
      <dsp:nvSpPr>
        <dsp:cNvPr id="0" name=""/>
        <dsp:cNvSpPr/>
      </dsp:nvSpPr>
      <dsp:spPr>
        <a:xfrm>
          <a:off x="1390015" y="1821283"/>
          <a:ext cx="3243369" cy="590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Weniger „Out of Burndown“ Zeit</a:t>
          </a:r>
          <a:endParaRPr lang="en-US" sz="1200" kern="1200"/>
        </a:p>
      </dsp:txBody>
      <dsp:txXfrm>
        <a:off x="1390015" y="1821283"/>
        <a:ext cx="1621684" cy="590756"/>
      </dsp:txXfrm>
    </dsp:sp>
    <dsp:sp modelId="{FBF54C59-8A2F-4636-AA06-FABDCD9B3E47}">
      <dsp:nvSpPr>
        <dsp:cNvPr id="0" name=""/>
        <dsp:cNvSpPr/>
      </dsp:nvSpPr>
      <dsp:spPr>
        <a:xfrm>
          <a:off x="3011700" y="1821283"/>
          <a:ext cx="1621684" cy="59075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wurde mehr erfasst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gab reibungslosere Übegänge</a:t>
          </a:r>
          <a:endParaRPr lang="en-US" sz="1100" kern="1200"/>
        </a:p>
      </dsp:txBody>
      <dsp:txXfrm>
        <a:off x="3011700" y="1821283"/>
        <a:ext cx="1621684" cy="590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Stories sind unverändert geblieben</a:t>
          </a:r>
          <a:endParaRPr lang="en-US" sz="1200" kern="1200"/>
        </a:p>
      </dsp:txBody>
      <dsp:txXfrm>
        <a:off x="1390015" y="49013"/>
        <a:ext cx="1621684" cy="590756"/>
      </dsp:txXfrm>
    </dsp:sp>
    <dsp:sp modelId="{B50E0406-D4EB-4FC0-B65C-E37AE9F6F4C1}">
      <dsp:nvSpPr>
        <dsp:cNvPr id="0" name=""/>
        <dsp:cNvSpPr/>
      </dsp:nvSpPr>
      <dsp:spPr>
        <a:xfrm>
          <a:off x="364879" y="639770"/>
          <a:ext cx="2050272" cy="205027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639770"/>
          <a:ext cx="3243369" cy="2050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Tasks sind Ablauforientierter</a:t>
          </a:r>
          <a:endParaRPr lang="en-US" sz="1200" kern="1200"/>
        </a:p>
      </dsp:txBody>
      <dsp:txXfrm>
        <a:off x="1390015" y="639770"/>
        <a:ext cx="1621684" cy="590756"/>
      </dsp:txXfrm>
    </dsp:sp>
    <dsp:sp modelId="{0B6AC843-C9E6-421C-8E1E-D4E3D56C2455}">
      <dsp:nvSpPr>
        <dsp:cNvPr id="0" name=""/>
        <dsp:cNvSpPr/>
      </dsp:nvSpPr>
      <dsp:spPr>
        <a:xfrm>
          <a:off x="729758" y="1230526"/>
          <a:ext cx="1320514" cy="13205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B602-C0F6-4A2E-8D07-BDF3B155A9BD}">
      <dsp:nvSpPr>
        <dsp:cNvPr id="0" name=""/>
        <dsp:cNvSpPr/>
      </dsp:nvSpPr>
      <dsp:spPr>
        <a:xfrm>
          <a:off x="1390015" y="1230526"/>
          <a:ext cx="3243369" cy="13205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Mehr Aufmerksamkeit auf Aufwand vs. Perfektion</a:t>
          </a:r>
          <a:endParaRPr lang="en-US" sz="1200" kern="1200"/>
        </a:p>
      </dsp:txBody>
      <dsp:txXfrm>
        <a:off x="1390015" y="1230526"/>
        <a:ext cx="1621684" cy="590756"/>
      </dsp:txXfrm>
    </dsp:sp>
    <dsp:sp modelId="{3A4BED4F-8A2D-48A4-B4D1-32884D84D800}">
      <dsp:nvSpPr>
        <dsp:cNvPr id="0" name=""/>
        <dsp:cNvSpPr/>
      </dsp:nvSpPr>
      <dsp:spPr>
        <a:xfrm>
          <a:off x="1094637" y="1821283"/>
          <a:ext cx="590756" cy="590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E7C25-1648-4DB8-97EA-6635F8EADBB0}">
      <dsp:nvSpPr>
        <dsp:cNvPr id="0" name=""/>
        <dsp:cNvSpPr/>
      </dsp:nvSpPr>
      <dsp:spPr>
        <a:xfrm>
          <a:off x="1390015" y="1821283"/>
          <a:ext cx="3243369" cy="590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Weniger „Out of Burndown“ Zeit</a:t>
          </a:r>
          <a:endParaRPr lang="en-US" sz="1200" kern="1200"/>
        </a:p>
      </dsp:txBody>
      <dsp:txXfrm>
        <a:off x="1390015" y="1821283"/>
        <a:ext cx="1621684" cy="590756"/>
      </dsp:txXfrm>
    </dsp:sp>
    <dsp:sp modelId="{FBF54C59-8A2F-4636-AA06-FABDCD9B3E47}">
      <dsp:nvSpPr>
        <dsp:cNvPr id="0" name=""/>
        <dsp:cNvSpPr/>
      </dsp:nvSpPr>
      <dsp:spPr>
        <a:xfrm>
          <a:off x="3011700" y="1821283"/>
          <a:ext cx="1621684" cy="59075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wurde mehr erfasst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gab reibungslosere Übegänge</a:t>
          </a:r>
          <a:endParaRPr lang="en-US" sz="1100" kern="1200"/>
        </a:p>
      </dsp:txBody>
      <dsp:txXfrm>
        <a:off x="3011700" y="1821283"/>
        <a:ext cx="1621684" cy="590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Stories sind unverändert geblieben</a:t>
          </a:r>
          <a:endParaRPr lang="en-US" sz="1200" kern="1200"/>
        </a:p>
      </dsp:txBody>
      <dsp:txXfrm>
        <a:off x="1390015" y="49013"/>
        <a:ext cx="1621684" cy="590756"/>
      </dsp:txXfrm>
    </dsp:sp>
    <dsp:sp modelId="{B50E0406-D4EB-4FC0-B65C-E37AE9F6F4C1}">
      <dsp:nvSpPr>
        <dsp:cNvPr id="0" name=""/>
        <dsp:cNvSpPr/>
      </dsp:nvSpPr>
      <dsp:spPr>
        <a:xfrm>
          <a:off x="364879" y="639770"/>
          <a:ext cx="2050272" cy="205027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639770"/>
          <a:ext cx="3243369" cy="2050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Tasks sind Ablauforientierter</a:t>
          </a:r>
          <a:endParaRPr lang="en-US" sz="1200" kern="1200"/>
        </a:p>
      </dsp:txBody>
      <dsp:txXfrm>
        <a:off x="1390015" y="639770"/>
        <a:ext cx="1621684" cy="590756"/>
      </dsp:txXfrm>
    </dsp:sp>
    <dsp:sp modelId="{0B6AC843-C9E6-421C-8E1E-D4E3D56C2455}">
      <dsp:nvSpPr>
        <dsp:cNvPr id="0" name=""/>
        <dsp:cNvSpPr/>
      </dsp:nvSpPr>
      <dsp:spPr>
        <a:xfrm>
          <a:off x="729758" y="1230526"/>
          <a:ext cx="1320514" cy="13205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B602-C0F6-4A2E-8D07-BDF3B155A9BD}">
      <dsp:nvSpPr>
        <dsp:cNvPr id="0" name=""/>
        <dsp:cNvSpPr/>
      </dsp:nvSpPr>
      <dsp:spPr>
        <a:xfrm>
          <a:off x="1390015" y="1230526"/>
          <a:ext cx="3243369" cy="13205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Mehr Aufmerksamkeit auf Aufwand vs. Perfektion</a:t>
          </a:r>
          <a:endParaRPr lang="en-US" sz="1200" kern="1200"/>
        </a:p>
      </dsp:txBody>
      <dsp:txXfrm>
        <a:off x="1390015" y="1230526"/>
        <a:ext cx="1621684" cy="590756"/>
      </dsp:txXfrm>
    </dsp:sp>
    <dsp:sp modelId="{3A4BED4F-8A2D-48A4-B4D1-32884D84D800}">
      <dsp:nvSpPr>
        <dsp:cNvPr id="0" name=""/>
        <dsp:cNvSpPr/>
      </dsp:nvSpPr>
      <dsp:spPr>
        <a:xfrm>
          <a:off x="1094637" y="1821283"/>
          <a:ext cx="590756" cy="590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E7C25-1648-4DB8-97EA-6635F8EADBB0}">
      <dsp:nvSpPr>
        <dsp:cNvPr id="0" name=""/>
        <dsp:cNvSpPr/>
      </dsp:nvSpPr>
      <dsp:spPr>
        <a:xfrm>
          <a:off x="1390015" y="1821283"/>
          <a:ext cx="3243369" cy="590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Weniger „Out of Burndown“ Zeit</a:t>
          </a:r>
          <a:endParaRPr lang="en-US" sz="1200" kern="1200"/>
        </a:p>
      </dsp:txBody>
      <dsp:txXfrm>
        <a:off x="1390015" y="1821283"/>
        <a:ext cx="1621684" cy="590756"/>
      </dsp:txXfrm>
    </dsp:sp>
    <dsp:sp modelId="{FBF54C59-8A2F-4636-AA06-FABDCD9B3E47}">
      <dsp:nvSpPr>
        <dsp:cNvPr id="0" name=""/>
        <dsp:cNvSpPr/>
      </dsp:nvSpPr>
      <dsp:spPr>
        <a:xfrm>
          <a:off x="3011700" y="1821283"/>
          <a:ext cx="1621684" cy="59075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wurde mehr erfasst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gab reibungslosere Übegänge</a:t>
          </a:r>
          <a:endParaRPr lang="en-US" sz="1100" kern="1200"/>
        </a:p>
      </dsp:txBody>
      <dsp:txXfrm>
        <a:off x="3011700" y="1821283"/>
        <a:ext cx="1621684" cy="5907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rgbClr val="0070C0"/>
              </a:solidFill>
            </a:rPr>
            <a:t>Parallelisierung (Relaxtes Extreme Programming)</a:t>
          </a:r>
          <a:endParaRPr lang="en-US" sz="1800" kern="1200" dirty="0" smtClean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rgbClr val="0070C0"/>
              </a:solidFill>
            </a:rPr>
            <a:t>Erfahrung bei Stories und Entscheidungen:</a:t>
          </a:r>
          <a:endParaRPr lang="en-US" sz="18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Bildung von Bereichsexperten</a:t>
          </a:r>
          <a:endParaRPr lang="en-US" sz="1400" kern="1200" dirty="0" smtClean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7D2DBB-1603-4051-9789-42485C42E6A3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3822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10A8E8-D1E2-48EB-9687-F5A49EEA43A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1927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701764" y="6659484"/>
            <a:ext cx="1011366" cy="402483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28.04.15</a:t>
            </a:r>
            <a:endParaRPr lang="de-DE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72042" y="6659484"/>
            <a:ext cx="4749704" cy="402483"/>
          </a:xfrm>
        </p:spPr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4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38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56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324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841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39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12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410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494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92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937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56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745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78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552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 userDrawn="1"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2.xml"/><Relationship Id="rId7" Type="http://schemas.openxmlformats.org/officeDocument/2006/relationships/image" Target="../media/image2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3.xml"/><Relationship Id="rId7" Type="http://schemas.openxmlformats.org/officeDocument/2006/relationships/image" Target="../media/image20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46402" y="2285874"/>
            <a:ext cx="6423553" cy="1814743"/>
          </a:xfrm>
        </p:spPr>
        <p:txBody>
          <a:bodyPr/>
          <a:lstStyle/>
          <a:p>
            <a:pPr algn="ctr"/>
            <a:r>
              <a:rPr lang="de-DE" dirty="0" smtClean="0"/>
              <a:t>DLVC -Taverne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46402" y="4136111"/>
            <a:ext cx="6423553" cy="1209128"/>
          </a:xfrm>
        </p:spPr>
        <p:txBody>
          <a:bodyPr/>
          <a:lstStyle/>
          <a:p>
            <a:pPr algn="ctr"/>
            <a:r>
              <a:rPr lang="de-DE" sz="2000" dirty="0"/>
              <a:t>Rollenspielmanager „Die Legenden von Cysteron</a:t>
            </a:r>
            <a:r>
              <a:rPr lang="de-DE" sz="2000" dirty="0" smtClean="0"/>
              <a:t>“</a:t>
            </a:r>
          </a:p>
          <a:p>
            <a:pPr algn="ctr"/>
            <a:r>
              <a:rPr lang="de-DE" sz="1800" dirty="0" smtClean="0"/>
              <a:t>Vortrag 3. Iteration – Sommersemester 2015</a:t>
            </a:r>
            <a:endParaRPr lang="de-DE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2041" y="6659484"/>
            <a:ext cx="5096507" cy="402483"/>
          </a:xfrm>
          <a:noFill/>
        </p:spPr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11236" y="422839"/>
            <a:ext cx="2493886" cy="25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67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44" y="2690019"/>
            <a:ext cx="2981325" cy="184785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71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2" y="3101880"/>
            <a:ext cx="1024128" cy="1024128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33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12</a:t>
            </a:fld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454586"/>
            <a:ext cx="3732213" cy="2318715"/>
          </a:xfrm>
        </p:spPr>
      </p:pic>
    </p:spTree>
    <p:extLst>
      <p:ext uri="{BB962C8B-B14F-4D97-AF65-F5344CB8AC3E}">
        <p14:creationId xmlns:p14="http://schemas.microsoft.com/office/powerpoint/2010/main" val="33498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767976"/>
            <a:ext cx="3732213" cy="1691936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Handel ab?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1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360706"/>
            <a:ext cx="3732213" cy="250647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Handel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Problem: Organisation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6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Projektdetails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99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dirty="0" smtClean="0"/>
              <a:t>Projektdetails: letzte Iteration</a:t>
            </a:r>
            <a:endParaRPr lang="de-DE" sz="4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174515"/>
              </p:ext>
            </p:extLst>
          </p:nvPr>
        </p:nvGraphicFramePr>
        <p:xfrm>
          <a:off x="671513" y="2381250"/>
          <a:ext cx="6997700" cy="42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dirty="0" smtClean="0"/>
              <a:t>Projektdetails: </a:t>
            </a:r>
            <a:r>
              <a:rPr lang="de-DE" dirty="0" smtClean="0"/>
              <a:t>Rollenverteilung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18034"/>
              </p:ext>
            </p:extLst>
          </p:nvPr>
        </p:nvGraphicFramePr>
        <p:xfrm>
          <a:off x="672041" y="2386005"/>
          <a:ext cx="6997914" cy="308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957">
                  <a:extLst>
                    <a:ext uri="{9D8B030D-6E8A-4147-A177-3AD203B41FA5}">
                      <a16:colId xmlns:a16="http://schemas.microsoft.com/office/drawing/2014/main" val="3862575568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130107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Hans 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Teamleiter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1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Nooshin Naghavi</a:t>
                      </a:r>
                    </a:p>
                    <a:p>
                      <a:r>
                        <a:rPr lang="de-DE" dirty="0" smtClean="0"/>
                        <a:t>Britta Heymann</a:t>
                      </a:r>
                    </a:p>
                    <a:p>
                      <a:r>
                        <a:rPr lang="de-DE" dirty="0" smtClean="0"/>
                        <a:t>Andreas Kofer</a:t>
                      </a:r>
                    </a:p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Dank für: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dirty="0" smtClean="0"/>
                        <a:t>Bilder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baseline="0" dirty="0" smtClean="0"/>
                        <a:t>Grafikdesign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  <a:p>
                      <a:r>
                        <a:rPr lang="de-DE" dirty="0" smtClean="0"/>
                        <a:t>Sabine Weiß</a:t>
                      </a:r>
                    </a:p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Lea Prochnau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4912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85853879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5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3213655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5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41" y="1750133"/>
            <a:ext cx="6997914" cy="4669139"/>
          </a:xfrm>
        </p:spPr>
        <p:txBody>
          <a:bodyPr>
            <a:normAutofit fontScale="55000" lnSpcReduction="20000"/>
          </a:bodyPr>
          <a:lstStyle/>
          <a:p>
            <a:pPr marL="514350" lvl="0" indent="-514350">
              <a:buAutoNum type="arabicPeriod"/>
            </a:pPr>
            <a:r>
              <a:rPr lang="de-DE" sz="2600" dirty="0" smtClean="0"/>
              <a:t>Einleitung</a:t>
            </a:r>
            <a:endParaRPr lang="de-DE" sz="2600" dirty="0"/>
          </a:p>
          <a:p>
            <a:pPr marL="514350" lvl="0" indent="-514350">
              <a:buAutoNum type="arabicPeriod"/>
            </a:pPr>
            <a:r>
              <a:rPr lang="de-DE" sz="2600" dirty="0" smtClean="0"/>
              <a:t>Projektdetails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Stand der letzten Iteration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Rollenverteilung im Team</a:t>
            </a:r>
          </a:p>
          <a:p>
            <a:pPr marL="955325" lvl="1" indent="-514350">
              <a:buAutoNum type="arabicPeriod"/>
            </a:pPr>
            <a:r>
              <a:rPr lang="de-DE" sz="2200" dirty="0" smtClean="0"/>
              <a:t>Bearbeitete Stories</a:t>
            </a:r>
            <a:endParaRPr lang="de-DE" sz="2200" dirty="0"/>
          </a:p>
          <a:p>
            <a:pPr marL="514350" indent="-514350">
              <a:buAutoNum type="arabicPeriod"/>
            </a:pPr>
            <a:r>
              <a:rPr lang="de-DE" sz="2600" dirty="0" smtClean="0"/>
              <a:t>Fortschritt: Aktueller Stand</a:t>
            </a:r>
          </a:p>
          <a:p>
            <a:pPr marL="955325" lvl="1" indent="-514350">
              <a:buAutoNum type="arabicPeriod"/>
            </a:pPr>
            <a:r>
              <a:rPr lang="de-DE" sz="2380" smtClean="0"/>
              <a:t>Burndown chart</a:t>
            </a:r>
            <a:endParaRPr lang="de-DE" sz="2380" dirty="0" smtClean="0"/>
          </a:p>
          <a:p>
            <a:pPr marL="955325" lvl="1" indent="-514350">
              <a:buAutoNum type="arabicPeriod"/>
            </a:pPr>
            <a:r>
              <a:rPr lang="de-DE" sz="2380" dirty="0" smtClean="0"/>
              <a:t>Nicht Inhaltlich</a:t>
            </a:r>
            <a:endParaRPr lang="de-DE" sz="2380" dirty="0"/>
          </a:p>
          <a:p>
            <a:pPr marL="955325" lvl="1" indent="-514350">
              <a:buAutoNum type="arabicPeriod"/>
            </a:pPr>
            <a:r>
              <a:rPr lang="de-DE" sz="2380" dirty="0"/>
              <a:t>Inhaltlich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Testabdeckung</a:t>
            </a:r>
            <a:endParaRPr lang="de-DE" sz="2380" dirty="0"/>
          </a:p>
          <a:p>
            <a:pPr marL="514350" indent="-514350">
              <a:buAutoNum type="arabicPeriod"/>
            </a:pPr>
            <a:r>
              <a:rPr lang="de-DE" sz="2600" dirty="0" smtClean="0"/>
              <a:t>Demo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Reflektionen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Reflexionen des Arbeitsprozesses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Vorschau </a:t>
            </a:r>
            <a:r>
              <a:rPr lang="de-DE" sz="2380" dirty="0"/>
              <a:t>auf letzte </a:t>
            </a:r>
            <a:r>
              <a:rPr lang="de-DE" sz="2380" dirty="0" smtClean="0"/>
              <a:t>Iteration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Fazit</a:t>
            </a:r>
            <a:endParaRPr lang="de-DE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3213655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37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3213655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3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Projektdetails: </a:t>
            </a:r>
            <a:br>
              <a:rPr lang="de-DE" sz="4000" dirty="0" smtClean="0"/>
            </a:br>
            <a:r>
              <a:rPr lang="de-DE" dirty="0" smtClean="0"/>
              <a:t>Stories</a:t>
            </a: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Story Beispielfoto</a:t>
            </a:r>
          </a:p>
          <a:p>
            <a:r>
              <a:rPr lang="de-DE" dirty="0" smtClean="0"/>
              <a:t>Task Beispielfoto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Diese Iteration (Mehr Orientierung am Aufwand).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Gesamte Menge Beispielfoto (Aufwand vs. Priorität).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22</a:t>
            </a:fld>
            <a:endParaRPr lang="de-D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4" y="1"/>
            <a:ext cx="3618176" cy="5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Projektdetails: </a:t>
            </a:r>
            <a:br>
              <a:rPr lang="de-DE" sz="4000" dirty="0" smtClean="0"/>
            </a:br>
            <a:r>
              <a:rPr lang="de-DE" dirty="0" smtClean="0"/>
              <a:t>Stories</a:t>
            </a: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Story Beispielfoto</a:t>
            </a:r>
          </a:p>
          <a:p>
            <a:r>
              <a:rPr lang="de-DE" dirty="0" smtClean="0"/>
              <a:t>Task Beispielfoto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Diese Iteration (Mehr Orientierung am Aufwand).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Gesamte Menge Beispielfoto (Aufwand vs. Priorität).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23</a:t>
            </a:fld>
            <a:endParaRPr lang="de-D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4" y="1"/>
            <a:ext cx="3618176" cy="5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Projektdetails: </a:t>
            </a:r>
            <a:r>
              <a:rPr lang="de-DE" sz="3970" dirty="0" smtClean="0"/>
              <a:t>Stories</a:t>
            </a:r>
            <a:endParaRPr lang="en-US" sz="397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93921"/>
              </p:ext>
            </p:extLst>
          </p:nvPr>
        </p:nvGraphicFramePr>
        <p:xfrm>
          <a:off x="672041" y="2069555"/>
          <a:ext cx="8326570" cy="43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21">
                  <a:extLst>
                    <a:ext uri="{9D8B030D-6E8A-4147-A177-3AD203B41FA5}">
                      <a16:colId xmlns:a16="http://schemas.microsoft.com/office/drawing/2014/main" val="367305838"/>
                    </a:ext>
                  </a:extLst>
                </a:gridCol>
                <a:gridCol w="3706238">
                  <a:extLst>
                    <a:ext uri="{9D8B030D-6E8A-4147-A177-3AD203B41FA5}">
                      <a16:colId xmlns:a16="http://schemas.microsoft.com/office/drawing/2014/main" val="2351116656"/>
                    </a:ext>
                  </a:extLst>
                </a:gridCol>
                <a:gridCol w="759008">
                  <a:extLst>
                    <a:ext uri="{9D8B030D-6E8A-4147-A177-3AD203B41FA5}">
                      <a16:colId xmlns:a16="http://schemas.microsoft.com/office/drawing/2014/main" val="1297615422"/>
                    </a:ext>
                  </a:extLst>
                </a:gridCol>
                <a:gridCol w="1799367">
                  <a:extLst>
                    <a:ext uri="{9D8B030D-6E8A-4147-A177-3AD203B41FA5}">
                      <a16:colId xmlns:a16="http://schemas.microsoft.com/office/drawing/2014/main" val="3335237535"/>
                    </a:ext>
                  </a:extLst>
                </a:gridCol>
                <a:gridCol w="1420236">
                  <a:extLst>
                    <a:ext uri="{9D8B030D-6E8A-4147-A177-3AD203B41FA5}">
                      <a16:colId xmlns:a16="http://schemas.microsoft.com/office/drawing/2014/main" val="129601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Bausteine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Bugfix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Kampfsimulator : Spielerrunde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Code Coverage verbessern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Gegnertypen</a:t>
                      </a:r>
                      <a:r>
                        <a:rPr lang="de-DE" baseline="0" dirty="0" smtClean="0"/>
                        <a:t> einführen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Notificationsystem</a:t>
                      </a:r>
                      <a:r>
                        <a:rPr lang="de-DE" baseline="0" dirty="0" smtClean="0">
                          <a:solidFill>
                            <a:schemeClr val="accent4"/>
                          </a:solidFill>
                        </a:rPr>
                        <a:t> einführen</a:t>
                      </a:r>
                      <a:endParaRPr lang="de-DE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Organisatorisches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Vortrag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Händler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Erweiterung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6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Feinschliff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46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4207846" y="1702588"/>
            <a:ext cx="283464" cy="265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7846" y="1341277"/>
            <a:ext cx="283464" cy="2651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7886" y="1295557"/>
            <a:ext cx="3360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Später Hinzugefügt</a:t>
            </a:r>
          </a:p>
          <a:p>
            <a:endParaRPr lang="de-DE" sz="800" dirty="0" smtClean="0"/>
          </a:p>
          <a:p>
            <a:r>
              <a:rPr lang="de-DE" sz="1600" dirty="0" smtClean="0"/>
              <a:t>Später Hinzugefügt und noch aktiv</a:t>
            </a:r>
            <a:endParaRPr lang="de-DE" sz="1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Aktueller Stand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9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Burndown Chart</a:t>
            </a:r>
            <a:endParaRPr lang="de-D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2547593"/>
            <a:ext cx="6997700" cy="39456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4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237792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980261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9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564132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20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0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852600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9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017495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28549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32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658684"/>
            <a:ext cx="3368936" cy="25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047515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1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492278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801983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39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341642"/>
            <a:ext cx="3075982" cy="649601"/>
          </a:xfrm>
        </p:spPr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72041" y="991242"/>
            <a:ext cx="3075982" cy="552008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Alle Fenster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Programmicon Verfügbar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Neue Schriftart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Hilfe Button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Notification 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Hauptmenü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Runde Buttons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Teilnehmerauswahl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Gegnerrunde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Kampf: Spielerrunde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Händler: Gegenstände und Ausrüstung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36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39" y="991242"/>
            <a:ext cx="5804859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/>
              <a:t>Erfolgreiche Übersicht</a:t>
            </a:r>
          </a:p>
          <a:p>
            <a:pPr lvl="1"/>
            <a:r>
              <a:rPr lang="de-DE" dirty="0"/>
              <a:t>Stetige </a:t>
            </a:r>
            <a:r>
              <a:rPr lang="de-DE" dirty="0" smtClean="0"/>
              <a:t>Erinnerung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noProof="1" smtClean="0"/>
              <a:t>Beispiel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7" y="3285801"/>
            <a:ext cx="5661572" cy="29778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7" y="3858242"/>
            <a:ext cx="5504135" cy="16464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7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  <a:p>
            <a:pPr lvl="1"/>
            <a:r>
              <a:rPr lang="de-DE" dirty="0" smtClean="0"/>
              <a:t>Mangelhafte Interpretation</a:t>
            </a:r>
          </a:p>
          <a:p>
            <a:endParaRPr lang="de-DE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6" y="3017306"/>
            <a:ext cx="3289163" cy="41148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68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125802"/>
            <a:ext cx="3732213" cy="4976284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Was ist ein Charakter?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6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5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Umfang der Demo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 smtClean="0"/>
              <a:t>Kampf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3779942"/>
            <a:ext cx="3408362" cy="2117516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smtClean="0"/>
              <a:t>Handel</a:t>
            </a:r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8" y="4066498"/>
            <a:ext cx="3406775" cy="154440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Arbeitsprozess </a:t>
            </a:r>
            <a:br>
              <a:rPr lang="de-DE" dirty="0" smtClean="0"/>
            </a:br>
            <a:r>
              <a:rPr lang="de-DE" dirty="0"/>
              <a:t> </a:t>
            </a:r>
            <a:r>
              <a:rPr lang="de-DE" dirty="0" smtClean="0"/>
              <a:t>- Zum Mitnehmen -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Vereinfachte Designentscheidung durch Agile Softwareentwicklung! (Kommt anders als gedacht)</a:t>
            </a:r>
          </a:p>
          <a:p>
            <a:pPr lvl="1"/>
            <a:r>
              <a:rPr lang="de-DE" dirty="0" smtClean="0"/>
              <a:t>Baut auf Basisfunktionen auf bzw. drum herum. Automatisch werden wichtige Eigenschaften zentriert.</a:t>
            </a:r>
          </a:p>
          <a:p>
            <a:r>
              <a:rPr lang="de-DE" dirty="0" smtClean="0"/>
              <a:t>Gemeinsamer Code dank:</a:t>
            </a:r>
          </a:p>
          <a:p>
            <a:pPr lvl="1"/>
            <a:r>
              <a:rPr lang="de-DE" dirty="0" smtClean="0"/>
              <a:t>Coding Conventions </a:t>
            </a:r>
          </a:p>
          <a:p>
            <a:pPr lvl="1"/>
            <a:r>
              <a:rPr lang="de-DE" dirty="0" smtClean="0"/>
              <a:t>Sauberem Code (reger Austausch) </a:t>
            </a:r>
          </a:p>
          <a:p>
            <a:pPr lvl="1"/>
            <a:r>
              <a:rPr lang="de-DE" dirty="0" smtClean="0"/>
              <a:t>Jeder Erfolg wurde bemerkt!</a:t>
            </a:r>
          </a:p>
          <a:p>
            <a:r>
              <a:rPr lang="de-DE" dirty="0" smtClean="0"/>
              <a:t>Effiziente Designentwicklung dank regem Austausch (Gegnertypenbeispiel)</a:t>
            </a:r>
          </a:p>
          <a:p>
            <a:pPr lvl="1"/>
            <a:r>
              <a:rPr lang="de-DE" dirty="0" smtClean="0"/>
              <a:t>Zielorientiertes Arbeiten dank klarer Zielsetzung und Diskussion.</a:t>
            </a:r>
          </a:p>
          <a:p>
            <a:pPr lvl="1"/>
            <a:endParaRPr lang="de-DE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6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Reflexionen: Arbeitsprozess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(Aus welchen </a:t>
            </a:r>
            <a:r>
              <a:rPr lang="de-DE" dirty="0" smtClean="0"/>
              <a:t>„Fehlern“ bzw. Ereignissen </a:t>
            </a:r>
            <a:r>
              <a:rPr lang="de-DE" dirty="0"/>
              <a:t>haben wir gelernt</a:t>
            </a:r>
            <a:r>
              <a:rPr lang="de-DE" dirty="0" smtClean="0"/>
              <a:t>?)</a:t>
            </a:r>
          </a:p>
          <a:p>
            <a:r>
              <a:rPr lang="de-DE" dirty="0" smtClean="0"/>
              <a:t>- Gemeinschaft stärken (Ausflug)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44</a:t>
            </a:fld>
            <a:endParaRPr lang="de-DE"/>
          </a:p>
        </p:txBody>
      </p:sp>
      <p:pic>
        <p:nvPicPr>
          <p:cNvPr id="16" name="Grafik 7" descr="IMG_0715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799991">
            <a:off x="3937000" y="2214364"/>
            <a:ext cx="3732213" cy="2799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16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Vorschau auf nächste Iteration 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Mach ich am Dienstag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Fazit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 lernen stetig sehr viel</a:t>
            </a:r>
          </a:p>
          <a:p>
            <a:r>
              <a:rPr lang="de-DE" dirty="0" smtClean="0"/>
              <a:t>Spaß am Arbeiten: Dank an Engagiertes Team</a:t>
            </a:r>
          </a:p>
          <a:p>
            <a:pPr lvl="1"/>
            <a:r>
              <a:rPr lang="de-DE" dirty="0" smtClean="0"/>
              <a:t>Nooshin bei der Arbeit</a:t>
            </a:r>
          </a:p>
          <a:p>
            <a:pPr lvl="1"/>
            <a:r>
              <a:rPr lang="de-DE" dirty="0" smtClean="0"/>
              <a:t>Andreas ruft wegen Ideen an</a:t>
            </a:r>
          </a:p>
          <a:p>
            <a:r>
              <a:rPr lang="de-DE" dirty="0" smtClean="0"/>
              <a:t>Froh kein Teamleiter mehr zu sein</a:t>
            </a:r>
          </a:p>
          <a:p>
            <a:r>
              <a:rPr lang="de-DE" dirty="0" smtClean="0"/>
              <a:t>Einfluss auf Privatleben</a:t>
            </a:r>
          </a:p>
          <a:p>
            <a:pPr lvl="1"/>
            <a:r>
              <a:rPr lang="de-DE" dirty="0" smtClean="0"/>
              <a:t>Sobald ich etwas nicht schätzen konnte, habe ich die Päckchen kleiner gemacht.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dirty="0" smtClean="0"/>
              <a:t>Danke für eure Aufmerksamkeit!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4E5556-523F-47A9-8B80-B8A60BD13433}" type="slidenum">
              <a:t>48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buNone/>
            </a:pPr>
            <a:r>
              <a:rPr lang="de-DE" sz="4400" b="1" dirty="0"/>
              <a:t>                               Danke</a:t>
            </a:r>
          </a:p>
          <a:p>
            <a:pPr lvl="0">
              <a:buNone/>
            </a:pPr>
            <a:r>
              <a:rPr lang="de-DE" sz="4400" b="1" dirty="0"/>
              <a:t>                   für eure Aufmerksamkeit!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4949080" y="287999"/>
            <a:ext cx="181828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8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</a:t>
            </a:r>
            <a:r>
              <a:rPr lang="de-DE" dirty="0" smtClean="0"/>
              <a:t>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</a:t>
            </a:r>
            <a:r>
              <a:rPr lang="de-DE" dirty="0" smtClean="0"/>
              <a:t>Charakter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5</a:t>
            </a:fld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210466"/>
            <a:ext cx="3732213" cy="2806956"/>
          </a:xfrm>
        </p:spPr>
      </p:pic>
    </p:spTree>
    <p:extLst>
      <p:ext uri="{BB962C8B-B14F-4D97-AF65-F5344CB8AC3E}">
        <p14:creationId xmlns:p14="http://schemas.microsoft.com/office/powerpoint/2010/main" val="15533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</a:t>
            </a:r>
            <a:r>
              <a:rPr lang="de-DE" dirty="0" smtClean="0"/>
              <a:t>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</a:t>
            </a:r>
            <a:r>
              <a:rPr lang="de-DE" dirty="0" smtClean="0"/>
              <a:t>Charakter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6</a:t>
            </a:fld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125579"/>
            <a:ext cx="3732213" cy="2976730"/>
          </a:xfrm>
        </p:spPr>
      </p:pic>
    </p:spTree>
    <p:extLst>
      <p:ext uri="{BB962C8B-B14F-4D97-AF65-F5344CB8AC3E}">
        <p14:creationId xmlns:p14="http://schemas.microsoft.com/office/powerpoint/2010/main" val="30672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779526"/>
            <a:ext cx="3732213" cy="366883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3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313130"/>
            <a:ext cx="3732213" cy="2601628"/>
          </a:xfrm>
        </p:spPr>
      </p:pic>
    </p:spTree>
    <p:extLst>
      <p:ext uri="{BB962C8B-B14F-4D97-AF65-F5344CB8AC3E}">
        <p14:creationId xmlns:p14="http://schemas.microsoft.com/office/powerpoint/2010/main" val="26354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788171"/>
            <a:ext cx="3732213" cy="365154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720879" lvl="1" indent="-342900"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5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1730</Words>
  <Application>Microsoft Office PowerPoint</Application>
  <PresentationFormat>Custom</PresentationFormat>
  <Paragraphs>430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DejaVu Sans</vt:lpstr>
      <vt:lpstr>Liberation Sans</vt:lpstr>
      <vt:lpstr>Liberation Serif</vt:lpstr>
      <vt:lpstr>Lohit Hindi</vt:lpstr>
      <vt:lpstr>Trebuchet MS</vt:lpstr>
      <vt:lpstr>WenQuanYi Micro Hei</vt:lpstr>
      <vt:lpstr>Wingdings</vt:lpstr>
      <vt:lpstr>Wingdings 3</vt:lpstr>
      <vt:lpstr>Facet</vt:lpstr>
      <vt:lpstr>DLVC -Taverne</vt:lpstr>
      <vt:lpstr>Inhalt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Projektdetails</vt:lpstr>
      <vt:lpstr>Projektdetails: letzte Iteration</vt:lpstr>
      <vt:lpstr>Projektdetails: Rollenverteilung</vt:lpstr>
      <vt:lpstr>Projektdetails  </vt:lpstr>
      <vt:lpstr>Projektdetails  </vt:lpstr>
      <vt:lpstr>Projektdetails  </vt:lpstr>
      <vt:lpstr>Projektdetails  </vt:lpstr>
      <vt:lpstr>Projektdetails:  Stories</vt:lpstr>
      <vt:lpstr>Projektdetails:  Stories</vt:lpstr>
      <vt:lpstr>Projektdetails: Stories</vt:lpstr>
      <vt:lpstr>Fortschritt: Aktueller Stand</vt:lpstr>
      <vt:lpstr>Fortschritt: Burndown Chart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Inhaltlich</vt:lpstr>
      <vt:lpstr>Fortschritt: Nicht Inhaltlich  Testabdeckung</vt:lpstr>
      <vt:lpstr>Fortschritt: Nicht Inhaltlich  Testabdeckung</vt:lpstr>
      <vt:lpstr>Fortschritt: Nicht Inhaltlich  Testabdeckung</vt:lpstr>
      <vt:lpstr>Demo</vt:lpstr>
      <vt:lpstr>Umfang der Demo</vt:lpstr>
      <vt:lpstr>Reflexionen</vt:lpstr>
      <vt:lpstr>Reflexionen: Arbeitsprozess   - Zum Mitnehmen -</vt:lpstr>
      <vt:lpstr>Reflexionen: Arbeitsprozess </vt:lpstr>
      <vt:lpstr>Reflexionen: Vorschau auf nächste Iteration </vt:lpstr>
      <vt:lpstr>Reflexionen: Fazit</vt:lpstr>
      <vt:lpstr>Danke für eure Aufmerksamkeit!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Rollenspielmanager für „Die Legenden von Cysteron“</dc:title>
  <dc:creator>Britta Heymann</dc:creator>
  <cp:lastModifiedBy>Boris Prochnau</cp:lastModifiedBy>
  <cp:revision>493</cp:revision>
  <dcterms:created xsi:type="dcterms:W3CDTF">2015-04-21T17:45:10Z</dcterms:created>
  <dcterms:modified xsi:type="dcterms:W3CDTF">2015-06-16T13:44:06Z</dcterms:modified>
</cp:coreProperties>
</file>